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3.xml" ContentType="application/vnd.openxmlformats-officedocument.presentationml.notesSlide+xml"/>
  <Override PartName="/ppt/tags/tag108.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09.xml" ContentType="application/vnd.openxmlformats-officedocument.presentationml.tags+xml"/>
  <Override PartName="/ppt/tags/tag110.xml" ContentType="application/vnd.openxmlformats-officedocument.presentationml.tags+xml"/>
  <Override PartName="/ppt/notesSlides/notesSlide5.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6.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7.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8.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9.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10.xml" ContentType="application/vnd.openxmlformats-officedocument.presentationml.notesSlide+xml"/>
  <Override PartName="/ppt/tags/tag160.xml" ContentType="application/vnd.openxmlformats-officedocument.presentationml.tags+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1.xml" ContentType="application/vnd.openxmlformats-officedocument.presentationml.tags+xml"/>
  <Override PartName="/ppt/tags/tag162.xml" ContentType="application/vnd.openxmlformats-officedocument.presentationml.tags+xml"/>
  <Override PartName="/ppt/notesSlides/notesSlide12.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notesSlides/notesSlide13.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notesSlides/notesSlide14.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notesSlides/notesSlide15.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16.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17.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18.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9.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20.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1.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2.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3.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24.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25.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26.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27.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28.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29.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30.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notesSlides/notesSlide31.xml" ContentType="application/vnd.openxmlformats-officedocument.presentationml.notesSlide+xml"/>
  <Override PartName="/ppt/tags/tag249.xml" ContentType="application/vnd.openxmlformats-officedocument.presentationml.tags+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33.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34.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35.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36.xml" ContentType="application/vnd.openxmlformats-officedocument.presentationml.notesSlide+xml"/>
  <Override PartName="/ppt/tags/tag296.xml" ContentType="application/vnd.openxmlformats-officedocument.presentationml.tags+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notesSlides/notesSlide38.xml" ContentType="application/vnd.openxmlformats-officedocument.presentationml.notesSlide+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39.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notesSlides/notesSlide40.xml" ContentType="application/vnd.openxmlformats-officedocument.presentationml.notesSlide+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41.xml" ContentType="application/vnd.openxmlformats-officedocument.presentationml.notesSlide+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notesSlides/notesSlide42.xml" ContentType="application/vnd.openxmlformats-officedocument.presentationml.notesSlid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notesSlides/notesSlide43.xml" ContentType="application/vnd.openxmlformats-officedocument.presentationml.notesSlide+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notesSlides/notesSlide44.xml" ContentType="application/vnd.openxmlformats-officedocument.presentationml.notesSlide+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45.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46.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notesSlides/notesSlide47.xml" ContentType="application/vnd.openxmlformats-officedocument.presentationml.notesSlide+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notesSlides/notesSlide48.xml" ContentType="application/vnd.openxmlformats-officedocument.presentationml.notesSlide+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49.xml" ContentType="application/vnd.openxmlformats-officedocument.presentationml.notesSlide+xml"/>
  <Override PartName="/ppt/tags/tag375.xml" ContentType="application/vnd.openxmlformats-officedocument.presentationml.tags+xml"/>
  <Override PartName="/ppt/notesSlides/notesSlide5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notesSlides/notesSlide51.xml" ContentType="application/vnd.openxmlformats-officedocument.presentationml.notesSlide+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notesSlides/notesSlide52.xml" ContentType="application/vnd.openxmlformats-officedocument.presentationml.notesSlide+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53.xml" ContentType="application/vnd.openxmlformats-officedocument.presentationml.notesSlide+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notesSlides/notesSlide54.xml" ContentType="application/vnd.openxmlformats-officedocument.presentationml.notesSlide+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notesSlides/notesSlide55.xml" ContentType="application/vnd.openxmlformats-officedocument.presentationml.notesSlide+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56.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notesSlides/notesSlide57.xml" ContentType="application/vnd.openxmlformats-officedocument.presentationml.notesSlide+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notesSlides/notesSlide58.xml" ContentType="application/vnd.openxmlformats-officedocument.presentationml.notesSlide+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notesSlides/notesSlide59.xml" ContentType="application/vnd.openxmlformats-officedocument.presentationml.notesSlide+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notesSlides/notesSlide60.xml" ContentType="application/vnd.openxmlformats-officedocument.presentationml.notesSlide+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notesSlides/notesSlide61.xml" ContentType="application/vnd.openxmlformats-officedocument.presentationml.notesSlide+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notesSlides/notesSlide62.xml" ContentType="application/vnd.openxmlformats-officedocument.presentationml.notesSlid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notesSlides/notesSlide63.xml" ContentType="application/vnd.openxmlformats-officedocument.presentationml.notesSlide+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notesSlides/notesSlide64.xml" ContentType="application/vnd.openxmlformats-officedocument.presentationml.notesSlid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notesSlides/notesSlide65.xml" ContentType="application/vnd.openxmlformats-officedocument.presentationml.notesSlide+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notesSlides/notesSlide66.xml" ContentType="application/vnd.openxmlformats-officedocument.presentationml.notesSlide+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notesSlides/notesSlide67.xml" ContentType="application/vnd.openxmlformats-officedocument.presentationml.notesSlide+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68.xml" ContentType="application/vnd.openxmlformats-officedocument.presentationml.notesSlide+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notesSlides/notesSlide69.xml" ContentType="application/vnd.openxmlformats-officedocument.presentationml.notesSlide+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notesSlides/notesSlide70.xml" ContentType="application/vnd.openxmlformats-officedocument.presentationml.notesSlide+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notesSlides/notesSlide71.xml" ContentType="application/vnd.openxmlformats-officedocument.presentationml.notesSlide+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notesSlides/notesSlide72.xml" ContentType="application/vnd.openxmlformats-officedocument.presentationml.notesSlide+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notesSlides/notesSlide73.xml" ContentType="application/vnd.openxmlformats-officedocument.presentationml.notesSlide+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notesSlides/notesSlide74.xml" ContentType="application/vnd.openxmlformats-officedocument.presentationml.notesSlide+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notesSlides/notesSlide75.xml" ContentType="application/vnd.openxmlformats-officedocument.presentationml.notesSlide+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notesSlides/notesSlide76.xml" ContentType="application/vnd.openxmlformats-officedocument.presentationml.notesSlide+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notesSlides/notesSlide77.xml" ContentType="application/vnd.openxmlformats-officedocument.presentationml.notesSlide+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notesSlides/notesSlide78.xml" ContentType="application/vnd.openxmlformats-officedocument.presentationml.notesSlide+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notesSlides/notesSlide79.xml" ContentType="application/vnd.openxmlformats-officedocument.presentationml.notesSlide+xml"/>
  <Override PartName="/ppt/tags/tag485.xml" ContentType="application/vnd.openxmlformats-officedocument.presentationml.tags+xml"/>
  <Override PartName="/ppt/notesSlides/notesSlide8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notesSlides/notesSlide81.xml" ContentType="application/vnd.openxmlformats-officedocument.presentationml.notesSlide+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notesSlides/notesSlide82.xml" ContentType="application/vnd.openxmlformats-officedocument.presentationml.notesSlide+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notesSlides/notesSlide83.xml" ContentType="application/vnd.openxmlformats-officedocument.presentationml.notesSlide+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notesSlides/notesSlide84.xml" ContentType="application/vnd.openxmlformats-officedocument.presentationml.notesSlide+xml"/>
  <Override PartName="/ppt/tags/tag522.xml" ContentType="application/vnd.openxmlformats-officedocument.presentationml.tags+xml"/>
  <Override PartName="/ppt/tags/tag523.xml" ContentType="application/vnd.openxmlformats-officedocument.presentationml.tags+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3"/>
  </p:notesMasterIdLst>
  <p:handoutMasterIdLst>
    <p:handoutMasterId r:id="rId94"/>
  </p:handoutMasterIdLst>
  <p:sldIdLst>
    <p:sldId id="256" r:id="rId5"/>
    <p:sldId id="415" r:id="rId6"/>
    <p:sldId id="627" r:id="rId7"/>
    <p:sldId id="628" r:id="rId8"/>
    <p:sldId id="577" r:id="rId9"/>
    <p:sldId id="429" r:id="rId10"/>
    <p:sldId id="618" r:id="rId11"/>
    <p:sldId id="451" r:id="rId12"/>
    <p:sldId id="452" r:id="rId13"/>
    <p:sldId id="455" r:id="rId14"/>
    <p:sldId id="629" r:id="rId15"/>
    <p:sldId id="456" r:id="rId16"/>
    <p:sldId id="457" r:id="rId17"/>
    <p:sldId id="459" r:id="rId18"/>
    <p:sldId id="461" r:id="rId19"/>
    <p:sldId id="467" r:id="rId20"/>
    <p:sldId id="468" r:id="rId21"/>
    <p:sldId id="469" r:id="rId22"/>
    <p:sldId id="470" r:id="rId23"/>
    <p:sldId id="471" r:id="rId24"/>
    <p:sldId id="474" r:id="rId25"/>
    <p:sldId id="475" r:id="rId26"/>
    <p:sldId id="476" r:id="rId27"/>
    <p:sldId id="478" r:id="rId28"/>
    <p:sldId id="479" r:id="rId29"/>
    <p:sldId id="480" r:id="rId30"/>
    <p:sldId id="482" r:id="rId31"/>
    <p:sldId id="483" r:id="rId32"/>
    <p:sldId id="484" r:id="rId33"/>
    <p:sldId id="485" r:id="rId34"/>
    <p:sldId id="486" r:id="rId35"/>
    <p:sldId id="630" r:id="rId36"/>
    <p:sldId id="487" r:id="rId37"/>
    <p:sldId id="488" r:id="rId38"/>
    <p:sldId id="489" r:id="rId39"/>
    <p:sldId id="490" r:id="rId40"/>
    <p:sldId id="631" r:id="rId41"/>
    <p:sldId id="539" r:id="rId42"/>
    <p:sldId id="492" r:id="rId43"/>
    <p:sldId id="493" r:id="rId44"/>
    <p:sldId id="494" r:id="rId45"/>
    <p:sldId id="495" r:id="rId46"/>
    <p:sldId id="496" r:id="rId47"/>
    <p:sldId id="497" r:id="rId48"/>
    <p:sldId id="498" r:id="rId49"/>
    <p:sldId id="501" r:id="rId50"/>
    <p:sldId id="502" r:id="rId51"/>
    <p:sldId id="503" r:id="rId52"/>
    <p:sldId id="504" r:id="rId53"/>
    <p:sldId id="619" r:id="rId54"/>
    <p:sldId id="632" r:id="rId55"/>
    <p:sldId id="506" r:id="rId56"/>
    <p:sldId id="633" r:id="rId57"/>
    <p:sldId id="508" r:id="rId58"/>
    <p:sldId id="509" r:id="rId59"/>
    <p:sldId id="510" r:id="rId60"/>
    <p:sldId id="511" r:id="rId61"/>
    <p:sldId id="512" r:id="rId62"/>
    <p:sldId id="513" r:id="rId63"/>
    <p:sldId id="514" r:id="rId64"/>
    <p:sldId id="515" r:id="rId65"/>
    <p:sldId id="516" r:id="rId66"/>
    <p:sldId id="517" r:id="rId67"/>
    <p:sldId id="518" r:id="rId68"/>
    <p:sldId id="519" r:id="rId69"/>
    <p:sldId id="520" r:id="rId70"/>
    <p:sldId id="521" r:id="rId71"/>
    <p:sldId id="522" r:id="rId72"/>
    <p:sldId id="523" r:id="rId73"/>
    <p:sldId id="524" r:id="rId74"/>
    <p:sldId id="525" r:id="rId75"/>
    <p:sldId id="526" r:id="rId76"/>
    <p:sldId id="527" r:id="rId77"/>
    <p:sldId id="528" r:id="rId78"/>
    <p:sldId id="529" r:id="rId79"/>
    <p:sldId id="530" r:id="rId80"/>
    <p:sldId id="531" r:id="rId81"/>
    <p:sldId id="532" r:id="rId82"/>
    <p:sldId id="533" r:id="rId83"/>
    <p:sldId id="534" r:id="rId84"/>
    <p:sldId id="535" r:id="rId85"/>
    <p:sldId id="536" r:id="rId86"/>
    <p:sldId id="537" r:id="rId87"/>
    <p:sldId id="545" r:id="rId88"/>
    <p:sldId id="546" r:id="rId89"/>
    <p:sldId id="549" r:id="rId90"/>
    <p:sldId id="550" r:id="rId91"/>
    <p:sldId id="551" r:id="rId92"/>
  </p:sldIdLst>
  <p:sldSz cx="12190413" cy="6859588"/>
  <p:notesSz cx="6805613" cy="9944100"/>
  <p:custDataLst>
    <p:tags r:id="rId95"/>
  </p:custData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5" orient="horz" pos="4156">
          <p15:clr>
            <a:srgbClr val="A4A3A4"/>
          </p15:clr>
        </p15:guide>
        <p15:guide id="6" pos="347" userDrawn="1">
          <p15:clr>
            <a:srgbClr val="A4A3A4"/>
          </p15:clr>
        </p15:guide>
        <p15:guide id="10" orient="horz" pos="3748">
          <p15:clr>
            <a:srgbClr val="A4A3A4"/>
          </p15:clr>
        </p15:guide>
        <p15:guide id="11" orient="horz" pos="1072" userDrawn="1">
          <p15:clr>
            <a:srgbClr val="A4A3A4"/>
          </p15:clr>
        </p15:guide>
        <p15:guide id="12" pos="73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Olschewski" initials="SO" lastIdx="1" clrIdx="0">
    <p:extLst>
      <p:ext uri="{19B8F6BF-5375-455C-9EA6-DF929625EA0E}">
        <p15:presenceInfo xmlns:p15="http://schemas.microsoft.com/office/powerpoint/2012/main" userId="S-1-5-21-2876627337-3673724585-424201244-460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86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autoAdjust="0"/>
    <p:restoredTop sz="91001" autoAdjust="0"/>
  </p:normalViewPr>
  <p:slideViewPr>
    <p:cSldViewPr>
      <p:cViewPr varScale="1">
        <p:scale>
          <a:sx n="63" d="100"/>
          <a:sy n="63" d="100"/>
        </p:scale>
        <p:origin x="90" y="852"/>
      </p:cViewPr>
      <p:guideLst>
        <p:guide orient="horz" pos="4156"/>
        <p:guide pos="347"/>
        <p:guide orient="horz" pos="3748"/>
        <p:guide orient="horz" pos="1072"/>
        <p:guide pos="7332"/>
      </p:guideLst>
    </p:cSldViewPr>
  </p:slideViewPr>
  <p:outlineViewPr>
    <p:cViewPr>
      <p:scale>
        <a:sx n="33" d="100"/>
        <a:sy n="33" d="100"/>
      </p:scale>
      <p:origin x="0" y="-4134"/>
    </p:cViewPr>
  </p:outlineViewPr>
  <p:notesTextViewPr>
    <p:cViewPr>
      <p:scale>
        <a:sx n="100" d="100"/>
        <a:sy n="100" d="100"/>
      </p:scale>
      <p:origin x="0" y="0"/>
    </p:cViewPr>
  </p:notesTextViewPr>
  <p:sorterViewPr>
    <p:cViewPr>
      <p:scale>
        <a:sx n="50" d="100"/>
        <a:sy n="50" d="100"/>
      </p:scale>
      <p:origin x="0" y="0"/>
    </p:cViewPr>
  </p:sorterViewPr>
  <p:notesViewPr>
    <p:cSldViewPr showGuides="1">
      <p:cViewPr>
        <p:scale>
          <a:sx n="75" d="100"/>
          <a:sy n="75" d="100"/>
        </p:scale>
        <p:origin x="4020" y="120"/>
      </p:cViewPr>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notesMaster" Target="notesMasters/notesMaster1.xml"/><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handoutMaster" Target="handoutMasters/handoutMaster1.xml"/><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_rels/data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7.xml"/><Relationship Id="rId1" Type="http://schemas.openxmlformats.org/officeDocument/2006/relationships/slide" Target="../slides/slide6.xml"/></Relationships>
</file>

<file path=ppt/diagrams/_rels/data2.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19.xml"/><Relationship Id="rId1" Type="http://schemas.openxmlformats.org/officeDocument/2006/relationships/slide" Target="../slides/slide13.xml"/></Relationships>
</file>

<file path=ppt/diagrams/_rels/data3.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slide" Target="../slides/slide35.xml"/><Relationship Id="rId1" Type="http://schemas.openxmlformats.org/officeDocument/2006/relationships/slide" Target="../slides/slide34.xml"/></Relationships>
</file>

<file path=ppt/diagrams/_rels/data4.xml.rels><?xml version="1.0" encoding="UTF-8" standalone="yes"?>
<Relationships xmlns="http://schemas.openxmlformats.org/package/2006/relationships"><Relationship Id="rId1" Type="http://schemas.openxmlformats.org/officeDocument/2006/relationships/slide" Target="../slides/slide46.xml"/></Relationships>
</file>

<file path=ppt/diagrams/_rels/data5.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slide" Target="../slides/slide55.xml"/><Relationship Id="rId1" Type="http://schemas.openxmlformats.org/officeDocument/2006/relationships/slide" Target="../slides/slide54.xml"/></Relationships>
</file>

<file path=ppt/diagrams/_rels/data6.xml.rels><?xml version="1.0" encoding="UTF-8" standalone="yes"?>
<Relationships xmlns="http://schemas.openxmlformats.org/package/2006/relationships"><Relationship Id="rId3" Type="http://schemas.openxmlformats.org/officeDocument/2006/relationships/slide" Target="../slides/slide86.xml"/><Relationship Id="rId2" Type="http://schemas.openxmlformats.org/officeDocument/2006/relationships/slide" Target="../slides/slide85.xml"/><Relationship Id="rId1" Type="http://schemas.openxmlformats.org/officeDocument/2006/relationships/slide" Target="../slides/slide8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Was ist Ariba Network?</a:t>
          </a:r>
          <a:endParaRPr lang="de-DE" sz="15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Projektumfang für TÜV Rheinland.</a:t>
          </a:r>
          <a:endParaRPr lang="de-DE" sz="15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smtClean="0"/>
            <a:t>Value für Lieferanten.</a:t>
          </a:r>
          <a:endParaRPr lang="de-DE"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Kontokonfiguration</a:t>
          </a:r>
          <a:r>
            <a:rPr lang="de-DE" sz="1500" dirty="0" smtClean="0"/>
            <a:t>.</a:t>
          </a:r>
          <a:endParaRPr lang="de-DE" sz="15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Aktivierungs-aufgaben</a:t>
          </a:r>
          <a:r>
            <a:rPr lang="de-DE" sz="1500" dirty="0" smtClean="0"/>
            <a:t>.</a:t>
          </a:r>
          <a:endParaRPr lang="de-DE" sz="15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smtClean="0"/>
            <a:t>Erweitere Kontokonfiguration</a:t>
          </a:r>
          <a:r>
            <a:rPr lang="de-DE" sz="1700" dirty="0" smtClean="0"/>
            <a:t>.</a:t>
          </a:r>
          <a:endParaRPr lang="de-DE" sz="17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Bestellaufträge anzeigen.</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Bestell-</a:t>
          </a:r>
          <a:r>
            <a:rPr lang="de-DE" sz="1600" dirty="0" err="1" smtClean="0"/>
            <a:t>auftragsdetails</a:t>
          </a:r>
          <a:r>
            <a:rPr lang="de-DE" sz="1600" dirty="0" smtClean="0"/>
            <a:t>.</a:t>
          </a:r>
          <a:endParaRPr lang="de-DE" sz="16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smtClean="0"/>
            <a:t>PDF</a:t>
          </a:r>
          <a:r>
            <a:rPr lang="de-DE" sz="1600" baseline="0" dirty="0" smtClean="0"/>
            <a:t> des Bestellauftrags erstellen.</a:t>
          </a:r>
          <a:endParaRPr lang="de-DE"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Bestellbestätigungen (OC).</a:t>
          </a:r>
          <a:endParaRPr lang="de-DE" sz="1600" dirty="0"/>
        </a:p>
      </dgm: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Vorabversand-benachrichtigungen (ASN).</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2">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2">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custT="1"/>
      <dgm:spPr>
        <a:solidFill>
          <a:srgbClr val="2586C3"/>
        </a:solidFill>
      </dgm:spPr>
      <dgm:t>
        <a:bodyPr/>
        <a:lstStyle/>
        <a:p>
          <a:pPr rtl="0"/>
          <a:r>
            <a:rPr lang="de-DE" sz="1600" dirty="0" smtClean="0"/>
            <a:t>Rechnungs-</a:t>
          </a:r>
        </a:p>
        <a:p>
          <a:pPr rtl="0"/>
          <a:r>
            <a:rPr lang="de-DE" sz="1600" dirty="0" err="1" smtClean="0"/>
            <a:t>informationen</a:t>
          </a:r>
          <a:r>
            <a:rPr lang="de-DE" sz="1600" dirty="0" smtClean="0"/>
            <a:t>.</a:t>
          </a:r>
          <a:endParaRPr lang="de-DE" sz="16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Rechnungsarten</a:t>
          </a:r>
          <a:r>
            <a:rPr lang="de-DE" sz="1400" dirty="0" smtClean="0"/>
            <a:t>.</a:t>
          </a:r>
          <a:endParaRPr lang="de-DE" sz="14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smtClean="0"/>
            <a:t>Rechnungs-verwaltung</a:t>
          </a:r>
          <a:r>
            <a:rPr lang="de-DE" sz="1400" dirty="0" smtClean="0"/>
            <a:t>.</a:t>
          </a:r>
          <a:endParaRPr lang="de-DE" sz="14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98B0EC-ED10-463F-BD25-4A180CF94A8F}" type="doc">
      <dgm:prSet loTypeId="urn:microsoft.com/office/officeart/2005/8/layout/chevron1" loCatId="process" qsTypeId="urn:microsoft.com/office/officeart/2005/8/quickstyle/simple1" qsCatId="simple" csTypeId="urn:microsoft.com/office/officeart/2005/8/colors/accent1_2" csCatId="accent1" phldr="1"/>
      <dgm:spPr/>
    </dgm:pt>
    <dgm:pt modelId="{34DBB11E-E1CE-49F6-B947-6FCEFD3D8D51}">
      <dgm:prSet phldrT="[Text]"/>
      <dgm:spPr>
        <a:solidFill>
          <a:srgbClr val="2586C3"/>
        </a:solidFill>
      </dgm:spPr>
      <dgm:t>
        <a:bodyPr/>
        <a:lstStyle/>
        <a:p>
          <a:pPr rtl="0"/>
          <a:r>
            <a:rPr lang="de-DE" dirty="0" smtClean="0"/>
            <a:t>Kundensupport.</a:t>
          </a:r>
          <a:endParaRPr lang="de-DE"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44179D7-8ECE-40DB-82D2-EEA4D27ACC94}" type="parTrans" cxnId="{7FE0D88A-88F8-4647-A224-1BA8D9BDCC54}">
      <dgm:prSet/>
      <dgm:spPr/>
      <dgm:t>
        <a:bodyPr/>
        <a:lstStyle/>
        <a:p>
          <a:endParaRPr lang="de-DE"/>
        </a:p>
      </dgm:t>
    </dgm:pt>
    <dgm:pt modelId="{4EC7CA4F-5306-484C-95BF-468458760516}" type="sibTrans" cxnId="{7FE0D88A-88F8-4647-A224-1BA8D9BDCC54}">
      <dgm:prSet/>
      <dgm:spPr/>
      <dgm:t>
        <a:bodyPr/>
        <a:lstStyle/>
        <a:p>
          <a:endParaRPr lang="de-DE"/>
        </a:p>
      </dgm:t>
    </dgm:pt>
    <dgm:pt modelId="{D39D5173-4A1D-449F-A322-28EED3395EF9}">
      <dgm:prSet phldrT="[Text]" custT="1"/>
      <dgm:spPr>
        <a:solidFill>
          <a:srgbClr val="2586C3"/>
        </a:solidFill>
      </dgm:spPr>
      <dgm:t>
        <a:bodyPr/>
        <a:lstStyle/>
        <a:p>
          <a:pPr rtl="0"/>
          <a:r>
            <a:rPr lang="de-DE" sz="1600" dirty="0" smtClean="0"/>
            <a:t>Lieferanten-</a:t>
          </a:r>
          <a:r>
            <a:rPr lang="de-DE" sz="1600" dirty="0" err="1" smtClean="0"/>
            <a:t>informationsportal</a:t>
          </a:r>
          <a:r>
            <a:rPr lang="de-DE" sz="1600" dirty="0" smtClean="0"/>
            <a:t>.</a:t>
          </a:r>
          <a:endParaRPr lang="de-DE" sz="16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D4E16CE-09DD-4C6E-BC7C-588AB7B6332D}" type="parTrans" cxnId="{E44685B4-118C-4766-B379-594B9C1E5450}">
      <dgm:prSet/>
      <dgm:spPr/>
      <dgm:t>
        <a:bodyPr/>
        <a:lstStyle/>
        <a:p>
          <a:endParaRPr lang="de-DE"/>
        </a:p>
      </dgm:t>
    </dgm:pt>
    <dgm:pt modelId="{113F0E24-81E1-43DE-8E97-300BE0B5714F}" type="sibTrans" cxnId="{E44685B4-118C-4766-B379-594B9C1E5450}">
      <dgm:prSet/>
      <dgm:spPr/>
      <dgm:t>
        <a:bodyPr/>
        <a:lstStyle/>
        <a:p>
          <a:endParaRPr lang="de-DE"/>
        </a:p>
      </dgm:t>
    </dgm:pt>
    <dgm:pt modelId="{A5E1C4CE-C003-4BEA-89EA-5A9E6DADC7AD}">
      <dgm:prSet phldrT="[Text]" custT="1"/>
      <dgm:spPr>
        <a:solidFill>
          <a:srgbClr val="2586C3"/>
        </a:solidFill>
      </dgm:spPr>
      <dgm:t>
        <a:bodyPr/>
        <a:lstStyle/>
        <a:p>
          <a:pPr rtl="0"/>
          <a:r>
            <a:rPr lang="de-DE" sz="1600" dirty="0" smtClean="0"/>
            <a:t>Zusätzliche</a:t>
          </a:r>
        </a:p>
        <a:p>
          <a:pPr rtl="0"/>
          <a:r>
            <a:rPr lang="de-DE" sz="1600" dirty="0" smtClean="0"/>
            <a:t>Ressourcen.</a:t>
          </a:r>
          <a:endParaRPr lang="de-DE" sz="1600"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615A643E-4730-4C8C-9077-71AA8B5CF2A5}" type="parTrans" cxnId="{830FB797-9B28-42AC-BA7B-B0C1D6CA4A1B}">
      <dgm:prSet/>
      <dgm:spPr/>
      <dgm:t>
        <a:bodyPr/>
        <a:lstStyle/>
        <a:p>
          <a:endParaRPr lang="de-DE"/>
        </a:p>
      </dgm:t>
    </dgm:pt>
    <dgm:pt modelId="{B23557CA-3C54-4AB9-82F0-EC34D161F2F7}" type="sibTrans" cxnId="{830FB797-9B28-42AC-BA7B-B0C1D6CA4A1B}">
      <dgm:prSet/>
      <dgm:spPr/>
      <dgm:t>
        <a:bodyPr/>
        <a:lstStyle/>
        <a:p>
          <a:endParaRPr lang="de-DE"/>
        </a:p>
      </dgm:t>
    </dgm:pt>
    <dgm:pt modelId="{421EACE4-BB86-4FEF-BCC9-F95FA8C91D91}" type="pres">
      <dgm:prSet presAssocID="{8298B0EC-ED10-463F-BD25-4A180CF94A8F}" presName="Name0" presStyleCnt="0">
        <dgm:presLayoutVars>
          <dgm:dir/>
          <dgm:animLvl val="lvl"/>
          <dgm:resizeHandles val="exact"/>
        </dgm:presLayoutVars>
      </dgm:prSet>
      <dgm:spPr/>
    </dgm:pt>
    <dgm:pt modelId="{D88D00BB-68B9-438F-B7A7-59B9A13C3D83}" type="pres">
      <dgm:prSet presAssocID="{34DBB11E-E1CE-49F6-B947-6FCEFD3D8D51}" presName="parTxOnly" presStyleLbl="node1" presStyleIdx="0" presStyleCnt="3">
        <dgm:presLayoutVars>
          <dgm:chMax val="0"/>
          <dgm:chPref val="0"/>
          <dgm:bulletEnabled val="1"/>
        </dgm:presLayoutVars>
      </dgm:prSet>
      <dgm:spPr/>
      <dgm:t>
        <a:bodyPr/>
        <a:lstStyle/>
        <a:p>
          <a:endParaRPr lang="de-DE"/>
        </a:p>
      </dgm:t>
    </dgm:pt>
    <dgm:pt modelId="{8A4EC663-887F-44CD-AA1F-6DC4C62D1EB2}" type="pres">
      <dgm:prSet presAssocID="{4EC7CA4F-5306-484C-95BF-468458760516}" presName="parTxOnlySpace" presStyleCnt="0"/>
      <dgm:spPr/>
    </dgm:pt>
    <dgm:pt modelId="{5592FBA5-2150-46AA-8745-E85CA612A5CF}" type="pres">
      <dgm:prSet presAssocID="{D39D5173-4A1D-449F-A322-28EED3395EF9}" presName="parTxOnly" presStyleLbl="node1" presStyleIdx="1" presStyleCnt="3">
        <dgm:presLayoutVars>
          <dgm:chMax val="0"/>
          <dgm:chPref val="0"/>
          <dgm:bulletEnabled val="1"/>
        </dgm:presLayoutVars>
      </dgm:prSet>
      <dgm:spPr/>
      <dgm:t>
        <a:bodyPr/>
        <a:lstStyle/>
        <a:p>
          <a:endParaRPr lang="de-DE"/>
        </a:p>
      </dgm:t>
    </dgm:pt>
    <dgm:pt modelId="{DE21F3A4-E4EE-4E91-A049-F3A86BE38A3C}" type="pres">
      <dgm:prSet presAssocID="{113F0E24-81E1-43DE-8E97-300BE0B5714F}" presName="parTxOnlySpace" presStyleCnt="0"/>
      <dgm:spPr/>
    </dgm:pt>
    <dgm:pt modelId="{794A2E8F-6F5A-4ACF-8511-1D28BEDE7E00}" type="pres">
      <dgm:prSet presAssocID="{A5E1C4CE-C003-4BEA-89EA-5A9E6DADC7AD}" presName="parTxOnly" presStyleLbl="node1" presStyleIdx="2" presStyleCnt="3">
        <dgm:presLayoutVars>
          <dgm:chMax val="0"/>
          <dgm:chPref val="0"/>
          <dgm:bulletEnabled val="1"/>
        </dgm:presLayoutVars>
      </dgm:prSet>
      <dgm:spPr/>
      <dgm:t>
        <a:bodyPr/>
        <a:lstStyle/>
        <a:p>
          <a:endParaRPr lang="de-DE"/>
        </a:p>
      </dgm:t>
    </dgm:pt>
  </dgm:ptLst>
  <dgm:cxnLst>
    <dgm:cxn modelId="{4165AA1A-A0E5-4378-8BE9-3DD0395DC973}" type="presOf" srcId="{8298B0EC-ED10-463F-BD25-4A180CF94A8F}" destId="{421EACE4-BB86-4FEF-BCC9-F95FA8C91D91}" srcOrd="0" destOrd="0" presId="urn:microsoft.com/office/officeart/2005/8/layout/chevron1"/>
    <dgm:cxn modelId="{830FB797-9B28-42AC-BA7B-B0C1D6CA4A1B}" srcId="{8298B0EC-ED10-463F-BD25-4A180CF94A8F}" destId="{A5E1C4CE-C003-4BEA-89EA-5A9E6DADC7AD}" srcOrd="2" destOrd="0" parTransId="{615A643E-4730-4C8C-9077-71AA8B5CF2A5}" sibTransId="{B23557CA-3C54-4AB9-82F0-EC34D161F2F7}"/>
    <dgm:cxn modelId="{7FE0D88A-88F8-4647-A224-1BA8D9BDCC54}" srcId="{8298B0EC-ED10-463F-BD25-4A180CF94A8F}" destId="{34DBB11E-E1CE-49F6-B947-6FCEFD3D8D51}" srcOrd="0" destOrd="0" parTransId="{F44179D7-8ECE-40DB-82D2-EEA4D27ACC94}" sibTransId="{4EC7CA4F-5306-484C-95BF-468458760516}"/>
    <dgm:cxn modelId="{E44685B4-118C-4766-B379-594B9C1E5450}" srcId="{8298B0EC-ED10-463F-BD25-4A180CF94A8F}" destId="{D39D5173-4A1D-449F-A322-28EED3395EF9}" srcOrd="1" destOrd="0" parTransId="{CD4E16CE-09DD-4C6E-BC7C-588AB7B6332D}" sibTransId="{113F0E24-81E1-43DE-8E97-300BE0B5714F}"/>
    <dgm:cxn modelId="{869D963D-F5E6-4E8B-8129-85F742BE3706}" type="presOf" srcId="{34DBB11E-E1CE-49F6-B947-6FCEFD3D8D51}" destId="{D88D00BB-68B9-438F-B7A7-59B9A13C3D83}" srcOrd="0" destOrd="0" presId="urn:microsoft.com/office/officeart/2005/8/layout/chevron1"/>
    <dgm:cxn modelId="{68FFB24D-06E7-4348-AA4F-80D8AFB6A51F}" type="presOf" srcId="{D39D5173-4A1D-449F-A322-28EED3395EF9}" destId="{5592FBA5-2150-46AA-8745-E85CA612A5CF}" srcOrd="0" destOrd="0" presId="urn:microsoft.com/office/officeart/2005/8/layout/chevron1"/>
    <dgm:cxn modelId="{CECF2CFB-5DDC-42FD-9A0B-2F3D4AAED93B}" type="presOf" srcId="{A5E1C4CE-C003-4BEA-89EA-5A9E6DADC7AD}" destId="{794A2E8F-6F5A-4ACF-8511-1D28BEDE7E00}" srcOrd="0" destOrd="0" presId="urn:microsoft.com/office/officeart/2005/8/layout/chevron1"/>
    <dgm:cxn modelId="{917774B5-7389-4906-A8ED-6B780E6BB54D}" type="presParOf" srcId="{421EACE4-BB86-4FEF-BCC9-F95FA8C91D91}" destId="{D88D00BB-68B9-438F-B7A7-59B9A13C3D83}" srcOrd="0" destOrd="0" presId="urn:microsoft.com/office/officeart/2005/8/layout/chevron1"/>
    <dgm:cxn modelId="{0E0E9E07-D88E-4CF8-BF71-3FE22F6AD2BF}" type="presParOf" srcId="{421EACE4-BB86-4FEF-BCC9-F95FA8C91D91}" destId="{8A4EC663-887F-44CD-AA1F-6DC4C62D1EB2}" srcOrd="1" destOrd="0" presId="urn:microsoft.com/office/officeart/2005/8/layout/chevron1"/>
    <dgm:cxn modelId="{6FEE9171-1AD5-4596-A3CA-A8DD5127A416}" type="presParOf" srcId="{421EACE4-BB86-4FEF-BCC9-F95FA8C91D91}" destId="{5592FBA5-2150-46AA-8745-E85CA612A5CF}" srcOrd="2" destOrd="0" presId="urn:microsoft.com/office/officeart/2005/8/layout/chevron1"/>
    <dgm:cxn modelId="{385B893B-9BA0-423E-A35E-EAD83D44D9D4}" type="presParOf" srcId="{421EACE4-BB86-4FEF-BCC9-F95FA8C91D91}" destId="{DE21F3A4-E4EE-4E91-A049-F3A86BE38A3C}" srcOrd="3" destOrd="0" presId="urn:microsoft.com/office/officeart/2005/8/layout/chevron1"/>
    <dgm:cxn modelId="{A4C4BA7F-1612-4A50-88CB-7ADC783FFBBE}" type="presParOf" srcId="{421EACE4-BB86-4FEF-BCC9-F95FA8C91D91}" destId="{794A2E8F-6F5A-4ACF-8511-1D28BEDE7E00}" srcOrd="4"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Was ist Ariba Network?</a:t>
          </a:r>
          <a:endParaRPr lang="de-DE" sz="15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Projektumfang für TÜV Rheinland.</a:t>
          </a:r>
          <a:endParaRPr lang="de-DE" sz="15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Value für Lieferanten.</a:t>
          </a:r>
          <a:endParaRPr lang="de-DE" sz="1600" kern="1200" dirty="0"/>
        </a:p>
      </dsp:txBody>
      <dsp:txXfrm>
        <a:off x="6581679" y="530713"/>
        <a:ext cx="1973694" cy="13157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Kontokonfiguration</a:t>
          </a:r>
          <a:r>
            <a:rPr lang="de-DE" sz="1500" kern="1200" dirty="0" smtClean="0"/>
            <a:t>.</a:t>
          </a:r>
          <a:endParaRPr lang="de-DE" sz="15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Aktivierungs-aufgaben</a:t>
          </a:r>
          <a:r>
            <a:rPr lang="de-DE" sz="1500" kern="1200" dirty="0" smtClean="0"/>
            <a:t>.</a:t>
          </a:r>
          <a:endParaRPr lang="de-DE" sz="15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Erweitere Kontokonfiguration</a:t>
          </a:r>
          <a:r>
            <a:rPr lang="de-DE" sz="1700" kern="1200" dirty="0" smtClean="0"/>
            <a:t>.</a:t>
          </a:r>
          <a:endParaRPr lang="de-DE" sz="1700" kern="1200" dirty="0"/>
        </a:p>
      </dsp:txBody>
      <dsp:txXfrm>
        <a:off x="6581679" y="530713"/>
        <a:ext cx="1973694" cy="1315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Bestellaufträge anzeigen.</a:t>
          </a:r>
          <a:endParaRPr lang="de-DE" sz="16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Bestell-</a:t>
          </a:r>
          <a:r>
            <a:rPr lang="de-DE" sz="1600" kern="1200" dirty="0" err="1" smtClean="0"/>
            <a:t>auftragsdetails</a:t>
          </a:r>
          <a:r>
            <a:rPr lang="de-DE" sz="1600" kern="1200" dirty="0" smtClean="0"/>
            <a:t>.</a:t>
          </a:r>
          <a:endParaRPr lang="de-DE" sz="16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PDF</a:t>
          </a:r>
          <a:r>
            <a:rPr lang="de-DE" sz="1600" kern="1200" baseline="0" dirty="0" smtClean="0"/>
            <a:t> des Bestellauftrags erstellen.</a:t>
          </a:r>
          <a:endParaRPr lang="de-DE" sz="1600" kern="1200" dirty="0"/>
        </a:p>
      </dsp:txBody>
      <dsp:txXfrm>
        <a:off x="6581679" y="530713"/>
        <a:ext cx="1973694" cy="13157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7847" y="137938"/>
          <a:ext cx="4691208" cy="1876483"/>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Bestellbestätigungen (OC).</a:t>
          </a:r>
          <a:endParaRPr lang="de-DE" sz="1600" kern="1200" dirty="0"/>
        </a:p>
      </dsp:txBody>
      <dsp:txXfrm>
        <a:off x="946089" y="137938"/>
        <a:ext cx="2814725" cy="1876483"/>
      </dsp:txXfrm>
    </dsp:sp>
    <dsp:sp modelId="{5592FBA5-2150-46AA-8745-E85CA612A5CF}">
      <dsp:nvSpPr>
        <dsp:cNvPr id="0" name=""/>
        <dsp:cNvSpPr/>
      </dsp:nvSpPr>
      <dsp:spPr>
        <a:xfrm>
          <a:off x="4229935" y="137938"/>
          <a:ext cx="4691208" cy="1876483"/>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Vorabversand-benachrichtigungen (ASN).</a:t>
          </a:r>
          <a:endParaRPr lang="de-DE" sz="1600" kern="1200" dirty="0"/>
        </a:p>
      </dsp:txBody>
      <dsp:txXfrm>
        <a:off x="5168177" y="137938"/>
        <a:ext cx="2814725" cy="18764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Rechnungs-</a:t>
          </a:r>
        </a:p>
        <a:p>
          <a:pPr lvl="0" algn="ctr" defTabSz="711200" rtl="0">
            <a:lnSpc>
              <a:spcPct val="90000"/>
            </a:lnSpc>
            <a:spcBef>
              <a:spcPct val="0"/>
            </a:spcBef>
            <a:spcAft>
              <a:spcPct val="35000"/>
            </a:spcAft>
          </a:pPr>
          <a:r>
            <a:rPr lang="de-DE" sz="1600" kern="1200" dirty="0" err="1" smtClean="0"/>
            <a:t>informationen</a:t>
          </a:r>
          <a:r>
            <a:rPr lang="de-DE" sz="1600" kern="1200" dirty="0" smtClean="0"/>
            <a:t>.</a:t>
          </a:r>
          <a:endParaRPr lang="de-DE" sz="16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Rechnungsarten</a:t>
          </a:r>
          <a:r>
            <a:rPr lang="de-DE" sz="1400" kern="1200" dirty="0" smtClean="0"/>
            <a:t>.</a:t>
          </a:r>
          <a:endParaRPr lang="de-DE" sz="14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Rechnungs-verwaltung</a:t>
          </a:r>
          <a:r>
            <a:rPr lang="de-DE" sz="1400" kern="1200" dirty="0" smtClean="0"/>
            <a:t>.</a:t>
          </a:r>
          <a:endParaRPr lang="de-DE" sz="1400" kern="1200" dirty="0"/>
        </a:p>
      </dsp:txBody>
      <dsp:txXfrm>
        <a:off x="6581679" y="530713"/>
        <a:ext cx="1973694" cy="131579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D00BB-68B9-438F-B7A7-59B9A13C3D83}">
      <dsp:nvSpPr>
        <dsp:cNvPr id="0" name=""/>
        <dsp:cNvSpPr/>
      </dsp:nvSpPr>
      <dsp:spPr>
        <a:xfrm>
          <a:off x="2699"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rtl="0">
            <a:lnSpc>
              <a:spcPct val="90000"/>
            </a:lnSpc>
            <a:spcBef>
              <a:spcPct val="0"/>
            </a:spcBef>
            <a:spcAft>
              <a:spcPct val="35000"/>
            </a:spcAft>
          </a:pPr>
          <a:r>
            <a:rPr lang="de-DE" sz="2000" kern="1200" dirty="0" smtClean="0"/>
            <a:t>Kundensupport.</a:t>
          </a:r>
          <a:endParaRPr lang="de-DE" sz="2000" kern="1200" dirty="0"/>
        </a:p>
      </dsp:txBody>
      <dsp:txXfrm>
        <a:off x="660597" y="530713"/>
        <a:ext cx="1973694" cy="1315795"/>
      </dsp:txXfrm>
    </dsp:sp>
    <dsp:sp modelId="{5592FBA5-2150-46AA-8745-E85CA612A5CF}">
      <dsp:nvSpPr>
        <dsp:cNvPr id="0" name=""/>
        <dsp:cNvSpPr/>
      </dsp:nvSpPr>
      <dsp:spPr>
        <a:xfrm>
          <a:off x="2963240"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Lieferanten-</a:t>
          </a:r>
          <a:r>
            <a:rPr lang="de-DE" sz="1600" kern="1200" dirty="0" err="1" smtClean="0"/>
            <a:t>informationsportal</a:t>
          </a:r>
          <a:r>
            <a:rPr lang="de-DE" sz="1600" kern="1200" dirty="0" smtClean="0"/>
            <a:t>.</a:t>
          </a:r>
          <a:endParaRPr lang="de-DE" sz="1600" kern="1200" dirty="0"/>
        </a:p>
      </dsp:txBody>
      <dsp:txXfrm>
        <a:off x="3621138" y="530713"/>
        <a:ext cx="1973694" cy="1315795"/>
      </dsp:txXfrm>
    </dsp:sp>
    <dsp:sp modelId="{794A2E8F-6F5A-4ACF-8511-1D28BEDE7E00}">
      <dsp:nvSpPr>
        <dsp:cNvPr id="0" name=""/>
        <dsp:cNvSpPr/>
      </dsp:nvSpPr>
      <dsp:spPr>
        <a:xfrm>
          <a:off x="5923781" y="530713"/>
          <a:ext cx="3289489" cy="1315795"/>
        </a:xfrm>
        <a:prstGeom prst="chevron">
          <a:avLst/>
        </a:prstGeom>
        <a:solidFill>
          <a:srgbClr val="2586C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rtl="0">
            <a:lnSpc>
              <a:spcPct val="90000"/>
            </a:lnSpc>
            <a:spcBef>
              <a:spcPct val="0"/>
            </a:spcBef>
            <a:spcAft>
              <a:spcPct val="35000"/>
            </a:spcAft>
          </a:pPr>
          <a:r>
            <a:rPr lang="de-DE" sz="1600" kern="1200" dirty="0" smtClean="0"/>
            <a:t>Zusätzliche</a:t>
          </a:r>
        </a:p>
        <a:p>
          <a:pPr lvl="0" algn="ctr" defTabSz="711200" rtl="0">
            <a:lnSpc>
              <a:spcPct val="90000"/>
            </a:lnSpc>
            <a:spcBef>
              <a:spcPct val="0"/>
            </a:spcBef>
            <a:spcAft>
              <a:spcPct val="35000"/>
            </a:spcAft>
          </a:pPr>
          <a:r>
            <a:rPr lang="de-DE" sz="1600" kern="1200" dirty="0" smtClean="0"/>
            <a:t>Ressourcen.</a:t>
          </a:r>
          <a:endParaRPr lang="de-DE" sz="1600" kern="1200" dirty="0"/>
        </a:p>
      </dsp:txBody>
      <dsp:txXfrm>
        <a:off x="6581679" y="530713"/>
        <a:ext cx="1973694" cy="131579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1767746" y="9292649"/>
            <a:ext cx="2499180" cy="504000"/>
          </a:xfrm>
          <a:prstGeom prst="rect">
            <a:avLst/>
          </a:prstGeom>
        </p:spPr>
        <p:txBody>
          <a:bodyPr vert="horz" lIns="0" tIns="45720" rIns="0" bIns="45720" rtlCol="0" anchor="b"/>
          <a:lstStyle>
            <a:lvl1pPr algn="l">
              <a:defRPr sz="1200"/>
            </a:lvl1pPr>
          </a:lstStyle>
          <a:p>
            <a:endParaRPr lang="de-DE" sz="1000" dirty="0"/>
          </a:p>
        </p:txBody>
      </p:sp>
      <p:sp>
        <p:nvSpPr>
          <p:cNvPr id="5" name="Foliennummernplatzhalter 4"/>
          <p:cNvSpPr>
            <a:spLocks noGrp="1"/>
          </p:cNvSpPr>
          <p:nvPr>
            <p:ph type="sldNum" sz="quarter" idx="3"/>
          </p:nvPr>
        </p:nvSpPr>
        <p:spPr>
          <a:xfrm>
            <a:off x="477838" y="9292649"/>
            <a:ext cx="432000" cy="504000"/>
          </a:xfrm>
          <a:prstGeom prst="rect">
            <a:avLst/>
          </a:prstGeom>
        </p:spPr>
        <p:txBody>
          <a:bodyPr vert="horz" lIns="0" tIns="45720" rIns="0" bIns="45720" rtlCol="0" anchor="b"/>
          <a:lstStyle>
            <a:lvl1pPr algn="r">
              <a:defRPr sz="1200"/>
            </a:lvl1pPr>
          </a:lstStyle>
          <a:p>
            <a:pPr algn="l"/>
            <a:fld id="{93C8CD6B-BF8D-416F-A23B-2FEDEDDDEC41}" type="slidenum">
              <a:rPr lang="de-DE" sz="1000" smtClean="0"/>
              <a:pPr algn="l"/>
              <a:t>‹#›</a:t>
            </a:fld>
            <a:endParaRPr lang="de-DE" sz="1000" dirty="0"/>
          </a:p>
        </p:txBody>
      </p:sp>
      <p:sp>
        <p:nvSpPr>
          <p:cNvPr id="6" name="Datumsplatzhalter 5"/>
          <p:cNvSpPr>
            <a:spLocks noGrp="1"/>
          </p:cNvSpPr>
          <p:nvPr>
            <p:ph type="dt" sz="quarter" idx="1"/>
          </p:nvPr>
        </p:nvSpPr>
        <p:spPr>
          <a:xfrm>
            <a:off x="937716" y="9292649"/>
            <a:ext cx="792000" cy="504000"/>
          </a:xfrm>
          <a:prstGeom prst="rect">
            <a:avLst/>
          </a:prstGeom>
        </p:spPr>
        <p:txBody>
          <a:bodyPr vert="horz" lIns="0" tIns="45720" rIns="0" bIns="45720" rtlCol="0" anchor="b"/>
          <a:lstStyle>
            <a:lvl1pPr algn="r">
              <a:defRPr sz="1200"/>
            </a:lvl1pPr>
          </a:lstStyle>
          <a:p>
            <a:pPr algn="l"/>
            <a:fld id="{2CD9E788-6A61-4AE1-8C22-D30D68D2AE01}" type="datetime1">
              <a:rPr lang="de-DE" sz="1000" smtClean="0"/>
              <a:t>09.03.2022</a:t>
            </a:fld>
            <a:endParaRPr lang="de-DE" sz="1000" dirty="0"/>
          </a:p>
        </p:txBody>
      </p:sp>
      <p:pic>
        <p:nvPicPr>
          <p:cNvPr id="9" name="Grafi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1900" y="9292650"/>
            <a:ext cx="1800000" cy="450333"/>
          </a:xfrm>
          <a:prstGeom prst="rect">
            <a:avLst/>
          </a:prstGeom>
        </p:spPr>
      </p:pic>
    </p:spTree>
    <p:extLst>
      <p:ext uri="{BB962C8B-B14F-4D97-AF65-F5344CB8AC3E}">
        <p14:creationId xmlns:p14="http://schemas.microsoft.com/office/powerpoint/2010/main" val="1059778257"/>
      </p:ext>
    </p:extLst>
  </p:cSld>
  <p:clrMap bg1="lt1" tx1="dk1" bg2="lt2" tx2="dk2" accent1="accent1" accent2="accent2" accent3="accent3" accent4="accent4" accent5="accent5" accent6="accent6" hlink="hlink" folHlink="folHlink"/>
  <p:hf/>
  <p:extLst mod="1">
    <p:ext uri="{56416CCD-93CA-4268-BC5B-53C4BB910035}">
      <p15:sldGuideLst xmlns:p15="http://schemas.microsoft.com/office/powerpoint/2012/main">
        <p15:guide id="2" pos="301" userDrawn="1">
          <p15:clr>
            <a:srgbClr val="F26B43"/>
          </p15:clr>
        </p15:guide>
        <p15:guide id="3" pos="397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954576" y="9292720"/>
            <a:ext cx="792000" cy="504000"/>
          </a:xfrm>
          <a:prstGeom prst="rect">
            <a:avLst/>
          </a:prstGeom>
        </p:spPr>
        <p:txBody>
          <a:bodyPr vert="horz" lIns="0" tIns="45720" rIns="0" bIns="45720" rtlCol="0" anchor="b"/>
          <a:lstStyle>
            <a:lvl1pPr algn="l" rtl="0">
              <a:defRPr sz="1000"/>
            </a:lvl1pPr>
          </a:lstStyle>
          <a:p>
            <a:fld id="{FB619CB3-5672-4016-828F-7469B64E19A1}" type="datetime1">
              <a:rPr lang="de-DE" smtClean="0"/>
              <a:pPr/>
              <a:t>09.03.2022</a:t>
            </a:fld>
            <a:endParaRPr lang="de-DE" dirty="0"/>
          </a:p>
        </p:txBody>
      </p:sp>
      <p:sp>
        <p:nvSpPr>
          <p:cNvPr id="4" name="Folienbildplatzhalter 3"/>
          <p:cNvSpPr>
            <a:spLocks noGrp="1" noRot="1" noChangeAspect="1"/>
          </p:cNvSpPr>
          <p:nvPr>
            <p:ph type="sldImg" idx="2"/>
          </p:nvPr>
        </p:nvSpPr>
        <p:spPr>
          <a:xfrm>
            <a:off x="477838" y="507430"/>
            <a:ext cx="5832000" cy="3282859"/>
          </a:xfrm>
          <a:prstGeom prst="rect">
            <a:avLst/>
          </a:prstGeom>
          <a:noFill/>
          <a:ln w="9525">
            <a:solidFill>
              <a:schemeClr val="accent5"/>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477838" y="4179940"/>
            <a:ext cx="5834062" cy="4896680"/>
          </a:xfrm>
          <a:prstGeom prst="rect">
            <a:avLst/>
          </a:prstGeom>
        </p:spPr>
        <p:txBody>
          <a:bodyPr vert="horz" lIns="0" tIns="0" rIns="0" bIns="0" rtlCol="0"/>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Sechs</a:t>
            </a:r>
          </a:p>
          <a:p>
            <a:pPr lvl="6"/>
            <a:r>
              <a:rPr lang="de-DE" dirty="0" smtClean="0"/>
              <a:t>Sieben</a:t>
            </a:r>
          </a:p>
          <a:p>
            <a:pPr lvl="7"/>
            <a:r>
              <a:rPr lang="de-DE" dirty="0" smtClean="0"/>
              <a:t>Acht</a:t>
            </a:r>
          </a:p>
          <a:p>
            <a:pPr lvl="8"/>
            <a:r>
              <a:rPr lang="de-DE" dirty="0" smtClean="0"/>
              <a:t>Neun</a:t>
            </a:r>
            <a:endParaRPr lang="de-DE" dirty="0"/>
          </a:p>
        </p:txBody>
      </p:sp>
      <p:sp>
        <p:nvSpPr>
          <p:cNvPr id="6" name="Fußzeilenplatzhalter 5"/>
          <p:cNvSpPr>
            <a:spLocks noGrp="1"/>
          </p:cNvSpPr>
          <p:nvPr>
            <p:ph type="ftr" sz="quarter" idx="4"/>
          </p:nvPr>
        </p:nvSpPr>
        <p:spPr>
          <a:xfrm>
            <a:off x="1818986" y="9292720"/>
            <a:ext cx="4492914" cy="504000"/>
          </a:xfrm>
          <a:prstGeom prst="rect">
            <a:avLst/>
          </a:prstGeom>
        </p:spPr>
        <p:txBody>
          <a:bodyPr vert="horz" lIns="0" tIns="45720" rIns="0" bIns="45720" rtlCol="0" anchor="b"/>
          <a:lstStyle>
            <a:lvl1pPr algn="l" rtl="0">
              <a:defRPr sz="1000"/>
            </a:lvl1pPr>
          </a:lstStyle>
          <a:p>
            <a:endParaRPr lang="de-DE" dirty="0"/>
          </a:p>
        </p:txBody>
      </p:sp>
      <p:sp>
        <p:nvSpPr>
          <p:cNvPr id="7" name="Foliennummernplatzhalter 6"/>
          <p:cNvSpPr>
            <a:spLocks noGrp="1"/>
          </p:cNvSpPr>
          <p:nvPr>
            <p:ph type="sldNum" sz="quarter" idx="5"/>
          </p:nvPr>
        </p:nvSpPr>
        <p:spPr>
          <a:xfrm>
            <a:off x="477838" y="9292650"/>
            <a:ext cx="432000" cy="504000"/>
          </a:xfrm>
          <a:prstGeom prst="rect">
            <a:avLst/>
          </a:prstGeom>
        </p:spPr>
        <p:txBody>
          <a:bodyPr vert="horz" lIns="0" tIns="45720" rIns="0" bIns="45720" rtlCol="0" anchor="b"/>
          <a:lstStyle>
            <a:lvl1pPr algn="l" rtl="0">
              <a:defRPr sz="1000"/>
            </a:lvl1pPr>
          </a:lstStyle>
          <a:p>
            <a:fld id="{9CB64AB4-7874-472E-9B88-D201B44CC3AF}" type="slidenum">
              <a:rPr lang="de-DE" smtClean="0"/>
              <a:pPr/>
              <a:t>‹#›</a:t>
            </a:fld>
            <a:endParaRPr lang="de-DE" dirty="0"/>
          </a:p>
        </p:txBody>
      </p:sp>
    </p:spTree>
    <p:extLst>
      <p:ext uri="{BB962C8B-B14F-4D97-AF65-F5344CB8AC3E}">
        <p14:creationId xmlns:p14="http://schemas.microsoft.com/office/powerpoint/2010/main" val="1984523062"/>
      </p:ext>
    </p:extLst>
  </p:cSld>
  <p:clrMap bg1="lt1" tx1="dk1" bg2="lt2" tx2="dk2" accent1="accent1" accent2="accent2" accent3="accent3" accent4="accent4" accent5="accent5" accent6="accent6" hlink="hlink" folHlink="folHlink"/>
  <p:hf/>
  <p:notesStyle>
    <a:lvl1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cap="none" baseline="0">
        <a:solidFill>
          <a:schemeClr val="tx2"/>
        </a:solidFill>
        <a:latin typeface="+mn-lt"/>
        <a:ea typeface="+mn-ea"/>
        <a:cs typeface="+mn-cs"/>
      </a:defRPr>
    </a:lvl1pPr>
    <a:lvl2pPr marL="0" marR="0" indent="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None/>
      <a:tabLst/>
      <a:defRPr sz="1200" kern="1200">
        <a:solidFill>
          <a:schemeClr val="tx1"/>
        </a:solidFill>
        <a:latin typeface="+mn-lt"/>
        <a:ea typeface="+mn-ea"/>
        <a:cs typeface="+mn-cs"/>
      </a:defRPr>
    </a:lvl2pPr>
    <a:lvl3pPr marL="180000" marR="0" indent="-180000" algn="l" defTabSz="1219170" rtl="0" eaLnBrk="1" fontAlgn="auto" latinLnBrk="0" hangingPunct="1">
      <a:lnSpc>
        <a:spcPct val="100000"/>
      </a:lnSpc>
      <a:spcBef>
        <a:spcPts val="0"/>
      </a:spcBef>
      <a:spcAft>
        <a:spcPts val="600"/>
      </a:spcAft>
      <a:buClr>
        <a:srgbClr val="0071B9"/>
      </a:buClr>
      <a:buSzTx/>
      <a:buFont typeface="Wingdings" panose="05000000000000000000" pitchFamily="2" charset="2"/>
      <a:buChar char="§"/>
      <a:tabLst/>
      <a:defRPr sz="1200" kern="1200">
        <a:solidFill>
          <a:schemeClr val="tx1"/>
        </a:solidFill>
        <a:latin typeface="+mn-lt"/>
        <a:ea typeface="+mn-ea"/>
        <a:cs typeface="+mn-cs"/>
      </a:defRPr>
    </a:lvl3pPr>
    <a:lvl4pPr marL="36000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4pPr>
    <a:lvl5pPr marL="539750" marR="0" indent="-180000" algn="l" defTabSz="1219170" rtl="0" eaLnBrk="1" fontAlgn="auto" latinLnBrk="0" hangingPunct="1">
      <a:lnSpc>
        <a:spcPct val="100000"/>
      </a:lnSpc>
      <a:spcBef>
        <a:spcPts val="0"/>
      </a:spcBef>
      <a:spcAft>
        <a:spcPts val="600"/>
      </a:spcAft>
      <a:buClrTx/>
      <a:buSzTx/>
      <a:buFont typeface="Symbol" panose="05050102010706020507" pitchFamily="18" charset="2"/>
      <a:buChar char="-"/>
      <a:tabLst/>
      <a:defRPr sz="1200" kern="1200">
        <a:solidFill>
          <a:schemeClr val="tx1"/>
        </a:solidFill>
        <a:latin typeface="+mn-lt"/>
        <a:ea typeface="+mn-ea"/>
        <a:cs typeface="+mn-cs"/>
      </a:defRPr>
    </a:lvl5pPr>
    <a:lvl6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6pPr>
    <a:lvl7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7pPr>
    <a:lvl8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8pPr>
    <a:lvl9pPr marL="539750" marR="0" indent="-180000" algn="l" defTabSz="1219170" rtl="0" eaLnBrk="1" fontAlgn="auto" latinLnBrk="0" hangingPunct="1">
      <a:lnSpc>
        <a:spcPct val="100000"/>
      </a:lnSpc>
      <a:spcBef>
        <a:spcPts val="0"/>
      </a:spcBef>
      <a:spcAft>
        <a:spcPts val="600"/>
      </a:spcAft>
      <a:buClrTx/>
      <a:buSzTx/>
      <a:buFont typeface="Symbol" pitchFamily="18" charset="2"/>
      <a:buChar char="-"/>
      <a:tabLst/>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3976" userDrawn="1">
          <p15:clr>
            <a:srgbClr val="F26B43"/>
          </p15:clr>
        </p15:guide>
        <p15:guide id="2" orient="horz" pos="301" userDrawn="1">
          <p15:clr>
            <a:srgbClr val="F26B43"/>
          </p15:clr>
        </p15:guide>
        <p15:guide id="3" pos="30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B619CB3-5672-4016-828F-7469B64E19A1}"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1</a:t>
            </a:fld>
            <a:endParaRPr lang="de-DE" dirty="0"/>
          </a:p>
        </p:txBody>
      </p:sp>
    </p:spTree>
    <p:extLst>
      <p:ext uri="{BB962C8B-B14F-4D97-AF65-F5344CB8AC3E}">
        <p14:creationId xmlns:p14="http://schemas.microsoft.com/office/powerpoint/2010/main" val="1171266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11</a:t>
            </a:fld>
            <a:endParaRPr lang="de-DE" dirty="0"/>
          </a:p>
        </p:txBody>
      </p:sp>
    </p:spTree>
    <p:extLst>
      <p:ext uri="{BB962C8B-B14F-4D97-AF65-F5344CB8AC3E}">
        <p14:creationId xmlns:p14="http://schemas.microsoft.com/office/powerpoint/2010/main" val="63295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C2962F4-891F-4BE6-8970-B77610E66A7E}"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12</a:t>
            </a:fld>
            <a:endParaRPr lang="de-DE" dirty="0"/>
          </a:p>
        </p:txBody>
      </p:sp>
    </p:spTree>
    <p:extLst>
      <p:ext uri="{BB962C8B-B14F-4D97-AF65-F5344CB8AC3E}">
        <p14:creationId xmlns:p14="http://schemas.microsoft.com/office/powerpoint/2010/main" val="1517089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F2D7459-65FB-4E77-9AEB-9A114EE5AF55}"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13</a:t>
            </a:fld>
            <a:endParaRPr lang="de-DE" dirty="0"/>
          </a:p>
        </p:txBody>
      </p:sp>
    </p:spTree>
    <p:extLst>
      <p:ext uri="{BB962C8B-B14F-4D97-AF65-F5344CB8AC3E}">
        <p14:creationId xmlns:p14="http://schemas.microsoft.com/office/powerpoint/2010/main" val="1609488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F1C61D5-10C8-4380-9D90-78FA5B517565}"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14</a:t>
            </a:fld>
            <a:endParaRPr lang="de-DE" dirty="0"/>
          </a:p>
        </p:txBody>
      </p:sp>
    </p:spTree>
    <p:extLst>
      <p:ext uri="{BB962C8B-B14F-4D97-AF65-F5344CB8AC3E}">
        <p14:creationId xmlns:p14="http://schemas.microsoft.com/office/powerpoint/2010/main" val="104191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0D54C58-BB6F-41F9-A3F2-FEBC7B7C2BB4}"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15</a:t>
            </a:fld>
            <a:endParaRPr lang="de-DE" dirty="0"/>
          </a:p>
        </p:txBody>
      </p:sp>
    </p:spTree>
    <p:extLst>
      <p:ext uri="{BB962C8B-B14F-4D97-AF65-F5344CB8AC3E}">
        <p14:creationId xmlns:p14="http://schemas.microsoft.com/office/powerpoint/2010/main" val="3169614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93557E2-5291-4355-A9F7-262592A0108B}"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16</a:t>
            </a:fld>
            <a:endParaRPr lang="de-DE" dirty="0"/>
          </a:p>
        </p:txBody>
      </p:sp>
    </p:spTree>
    <p:extLst>
      <p:ext uri="{BB962C8B-B14F-4D97-AF65-F5344CB8AC3E}">
        <p14:creationId xmlns:p14="http://schemas.microsoft.com/office/powerpoint/2010/main" val="216222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97C5E37-C24A-4C64-9DEE-33C7776CC323}"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17</a:t>
            </a:fld>
            <a:endParaRPr lang="de-DE" dirty="0"/>
          </a:p>
        </p:txBody>
      </p:sp>
    </p:spTree>
    <p:extLst>
      <p:ext uri="{BB962C8B-B14F-4D97-AF65-F5344CB8AC3E}">
        <p14:creationId xmlns:p14="http://schemas.microsoft.com/office/powerpoint/2010/main" val="2732006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6101B20-64AE-4595-86F5-06A0C0EB68A9}"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18</a:t>
            </a:fld>
            <a:endParaRPr lang="de-DE" dirty="0"/>
          </a:p>
        </p:txBody>
      </p:sp>
    </p:spTree>
    <p:extLst>
      <p:ext uri="{BB962C8B-B14F-4D97-AF65-F5344CB8AC3E}">
        <p14:creationId xmlns:p14="http://schemas.microsoft.com/office/powerpoint/2010/main" val="331879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22A5E8C-6D6E-426E-AC56-2FC7C35A0AAB}"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19</a:t>
            </a:fld>
            <a:endParaRPr lang="de-DE" dirty="0"/>
          </a:p>
        </p:txBody>
      </p:sp>
    </p:spTree>
    <p:extLst>
      <p:ext uri="{BB962C8B-B14F-4D97-AF65-F5344CB8AC3E}">
        <p14:creationId xmlns:p14="http://schemas.microsoft.com/office/powerpoint/2010/main" val="323788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248BED3-4AAC-4BF1-9F38-3A8ED310F892}"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20</a:t>
            </a:fld>
            <a:endParaRPr lang="de-DE" dirty="0"/>
          </a:p>
        </p:txBody>
      </p:sp>
    </p:spTree>
    <p:extLst>
      <p:ext uri="{BB962C8B-B14F-4D97-AF65-F5344CB8AC3E}">
        <p14:creationId xmlns:p14="http://schemas.microsoft.com/office/powerpoint/2010/main" val="337454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68A16C4-BC82-412A-BAF8-19EBF8A276E5}"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2</a:t>
            </a:fld>
            <a:endParaRPr lang="de-DE" dirty="0"/>
          </a:p>
        </p:txBody>
      </p:sp>
    </p:spTree>
    <p:extLst>
      <p:ext uri="{BB962C8B-B14F-4D97-AF65-F5344CB8AC3E}">
        <p14:creationId xmlns:p14="http://schemas.microsoft.com/office/powerpoint/2010/main" val="1932556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B619CB3-5672-4016-828F-7469B64E19A1}"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21</a:t>
            </a:fld>
            <a:endParaRPr lang="de-DE" dirty="0"/>
          </a:p>
        </p:txBody>
      </p:sp>
    </p:spTree>
    <p:extLst>
      <p:ext uri="{BB962C8B-B14F-4D97-AF65-F5344CB8AC3E}">
        <p14:creationId xmlns:p14="http://schemas.microsoft.com/office/powerpoint/2010/main" val="22733559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8F23790-CC53-4EF5-BE29-E434C44816BD}"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22</a:t>
            </a:fld>
            <a:endParaRPr lang="de-DE" dirty="0"/>
          </a:p>
        </p:txBody>
      </p:sp>
    </p:spTree>
    <p:extLst>
      <p:ext uri="{BB962C8B-B14F-4D97-AF65-F5344CB8AC3E}">
        <p14:creationId xmlns:p14="http://schemas.microsoft.com/office/powerpoint/2010/main" val="2167711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EFEFA99-0B6A-4351-BADF-D0A54FDEB3C0}"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23</a:t>
            </a:fld>
            <a:endParaRPr lang="de-DE" dirty="0"/>
          </a:p>
        </p:txBody>
      </p:sp>
    </p:spTree>
    <p:extLst>
      <p:ext uri="{BB962C8B-B14F-4D97-AF65-F5344CB8AC3E}">
        <p14:creationId xmlns:p14="http://schemas.microsoft.com/office/powerpoint/2010/main" val="321144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E2663BDB-8050-4B5C-8CE4-94661E611069}"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24</a:t>
            </a:fld>
            <a:endParaRPr lang="de-DE" dirty="0"/>
          </a:p>
        </p:txBody>
      </p:sp>
    </p:spTree>
    <p:extLst>
      <p:ext uri="{BB962C8B-B14F-4D97-AF65-F5344CB8AC3E}">
        <p14:creationId xmlns:p14="http://schemas.microsoft.com/office/powerpoint/2010/main" val="1362889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92C73C2B-F545-47EF-B311-8A899A6F020B}"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25</a:t>
            </a:fld>
            <a:endParaRPr lang="de-DE" dirty="0"/>
          </a:p>
        </p:txBody>
      </p:sp>
    </p:spTree>
    <p:extLst>
      <p:ext uri="{BB962C8B-B14F-4D97-AF65-F5344CB8AC3E}">
        <p14:creationId xmlns:p14="http://schemas.microsoft.com/office/powerpoint/2010/main" val="3273012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7178466-0D8E-4B4A-8B06-BB2A7B1FCC26}"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26</a:t>
            </a:fld>
            <a:endParaRPr lang="de-DE" dirty="0"/>
          </a:p>
        </p:txBody>
      </p:sp>
    </p:spTree>
    <p:extLst>
      <p:ext uri="{BB962C8B-B14F-4D97-AF65-F5344CB8AC3E}">
        <p14:creationId xmlns:p14="http://schemas.microsoft.com/office/powerpoint/2010/main" val="3784132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B619CB3-5672-4016-828F-7469B64E19A1}"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27</a:t>
            </a:fld>
            <a:endParaRPr lang="de-DE" dirty="0"/>
          </a:p>
        </p:txBody>
      </p:sp>
    </p:spTree>
    <p:extLst>
      <p:ext uri="{BB962C8B-B14F-4D97-AF65-F5344CB8AC3E}">
        <p14:creationId xmlns:p14="http://schemas.microsoft.com/office/powerpoint/2010/main" val="138388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0395C23-E3AE-4DE3-9A78-D3D4375C1530}"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28</a:t>
            </a:fld>
            <a:endParaRPr lang="de-DE" dirty="0"/>
          </a:p>
        </p:txBody>
      </p:sp>
    </p:spTree>
    <p:extLst>
      <p:ext uri="{BB962C8B-B14F-4D97-AF65-F5344CB8AC3E}">
        <p14:creationId xmlns:p14="http://schemas.microsoft.com/office/powerpoint/2010/main" val="3042879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4408FA76-CAD8-4EAC-B077-6C6AD961216F}"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29</a:t>
            </a:fld>
            <a:endParaRPr lang="de-DE" dirty="0"/>
          </a:p>
        </p:txBody>
      </p:sp>
    </p:spTree>
    <p:extLst>
      <p:ext uri="{BB962C8B-B14F-4D97-AF65-F5344CB8AC3E}">
        <p14:creationId xmlns:p14="http://schemas.microsoft.com/office/powerpoint/2010/main" val="428584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D88D61C-E7DD-4984-B3B2-739ECE71888C}"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30</a:t>
            </a:fld>
            <a:endParaRPr lang="de-DE" dirty="0"/>
          </a:p>
        </p:txBody>
      </p:sp>
    </p:spTree>
    <p:extLst>
      <p:ext uri="{BB962C8B-B14F-4D97-AF65-F5344CB8AC3E}">
        <p14:creationId xmlns:p14="http://schemas.microsoft.com/office/powerpoint/2010/main" val="220964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4</a:t>
            </a:fld>
            <a:endParaRPr lang="de-DE" dirty="0"/>
          </a:p>
        </p:txBody>
      </p:sp>
    </p:spTree>
    <p:extLst>
      <p:ext uri="{BB962C8B-B14F-4D97-AF65-F5344CB8AC3E}">
        <p14:creationId xmlns:p14="http://schemas.microsoft.com/office/powerpoint/2010/main" val="22746271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96E0086-C00B-4DAC-8228-E5C72D81073F}"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31</a:t>
            </a:fld>
            <a:endParaRPr lang="de-DE" dirty="0"/>
          </a:p>
        </p:txBody>
      </p:sp>
    </p:spTree>
    <p:extLst>
      <p:ext uri="{BB962C8B-B14F-4D97-AF65-F5344CB8AC3E}">
        <p14:creationId xmlns:p14="http://schemas.microsoft.com/office/powerpoint/2010/main" val="1776424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32</a:t>
            </a:fld>
            <a:endParaRPr lang="de-DE" dirty="0"/>
          </a:p>
        </p:txBody>
      </p:sp>
    </p:spTree>
    <p:extLst>
      <p:ext uri="{BB962C8B-B14F-4D97-AF65-F5344CB8AC3E}">
        <p14:creationId xmlns:p14="http://schemas.microsoft.com/office/powerpoint/2010/main" val="40377055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9B286DB-677D-4AD7-8BBC-E7E54A4DE3FC}"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33</a:t>
            </a:fld>
            <a:endParaRPr lang="de-DE" dirty="0"/>
          </a:p>
        </p:txBody>
      </p:sp>
    </p:spTree>
    <p:extLst>
      <p:ext uri="{BB962C8B-B14F-4D97-AF65-F5344CB8AC3E}">
        <p14:creationId xmlns:p14="http://schemas.microsoft.com/office/powerpoint/2010/main" val="42386269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851279D-05D5-4B02-8791-3BDE731EB879}"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34</a:t>
            </a:fld>
            <a:endParaRPr lang="de-DE" dirty="0"/>
          </a:p>
        </p:txBody>
      </p:sp>
    </p:spTree>
    <p:extLst>
      <p:ext uri="{BB962C8B-B14F-4D97-AF65-F5344CB8AC3E}">
        <p14:creationId xmlns:p14="http://schemas.microsoft.com/office/powerpoint/2010/main" val="15504495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5650029-F9CB-4FE8-81A8-122D17EB6628}"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35</a:t>
            </a:fld>
            <a:endParaRPr lang="de-DE" dirty="0"/>
          </a:p>
        </p:txBody>
      </p:sp>
    </p:spTree>
    <p:extLst>
      <p:ext uri="{BB962C8B-B14F-4D97-AF65-F5344CB8AC3E}">
        <p14:creationId xmlns:p14="http://schemas.microsoft.com/office/powerpoint/2010/main" val="2108460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EA707A5-3E0A-40D0-9A24-DD068BD69847}"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36</a:t>
            </a:fld>
            <a:endParaRPr lang="de-DE" dirty="0"/>
          </a:p>
        </p:txBody>
      </p:sp>
    </p:spTree>
    <p:extLst>
      <p:ext uri="{BB962C8B-B14F-4D97-AF65-F5344CB8AC3E}">
        <p14:creationId xmlns:p14="http://schemas.microsoft.com/office/powerpoint/2010/main" val="269890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37</a:t>
            </a:fld>
            <a:endParaRPr lang="de-DE" dirty="0"/>
          </a:p>
        </p:txBody>
      </p:sp>
    </p:spTree>
    <p:extLst>
      <p:ext uri="{BB962C8B-B14F-4D97-AF65-F5344CB8AC3E}">
        <p14:creationId xmlns:p14="http://schemas.microsoft.com/office/powerpoint/2010/main" val="2660204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7B2FBFA-3ABE-4597-9602-E8EA5B673CA7}"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38</a:t>
            </a:fld>
            <a:endParaRPr lang="de-DE" dirty="0"/>
          </a:p>
        </p:txBody>
      </p:sp>
    </p:spTree>
    <p:extLst>
      <p:ext uri="{BB962C8B-B14F-4D97-AF65-F5344CB8AC3E}">
        <p14:creationId xmlns:p14="http://schemas.microsoft.com/office/powerpoint/2010/main" val="27078501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6800C7D-9088-4DAD-AEB1-5AEC8FACF564}"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39</a:t>
            </a:fld>
            <a:endParaRPr lang="de-DE" dirty="0"/>
          </a:p>
        </p:txBody>
      </p:sp>
    </p:spTree>
    <p:extLst>
      <p:ext uri="{BB962C8B-B14F-4D97-AF65-F5344CB8AC3E}">
        <p14:creationId xmlns:p14="http://schemas.microsoft.com/office/powerpoint/2010/main" val="709806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7570B23-FF66-4E85-A7D5-7F4E6C9FB986}"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40</a:t>
            </a:fld>
            <a:endParaRPr lang="de-DE" dirty="0"/>
          </a:p>
        </p:txBody>
      </p:sp>
    </p:spTree>
    <p:extLst>
      <p:ext uri="{BB962C8B-B14F-4D97-AF65-F5344CB8AC3E}">
        <p14:creationId xmlns:p14="http://schemas.microsoft.com/office/powerpoint/2010/main" val="306156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719BE9F-F54B-4890-B589-21E5ED7E83C0}"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5</a:t>
            </a:fld>
            <a:endParaRPr lang="de-DE" dirty="0"/>
          </a:p>
        </p:txBody>
      </p:sp>
    </p:spTree>
    <p:extLst>
      <p:ext uri="{BB962C8B-B14F-4D97-AF65-F5344CB8AC3E}">
        <p14:creationId xmlns:p14="http://schemas.microsoft.com/office/powerpoint/2010/main" val="4954426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3F2C6CC-A6F0-4895-B1C0-628A9F837931}"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41</a:t>
            </a:fld>
            <a:endParaRPr lang="de-DE" dirty="0"/>
          </a:p>
        </p:txBody>
      </p:sp>
    </p:spTree>
    <p:extLst>
      <p:ext uri="{BB962C8B-B14F-4D97-AF65-F5344CB8AC3E}">
        <p14:creationId xmlns:p14="http://schemas.microsoft.com/office/powerpoint/2010/main" val="2391058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2E92567-EBA7-4323-A81A-27EF698C56D3}"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42</a:t>
            </a:fld>
            <a:endParaRPr lang="de-DE" dirty="0"/>
          </a:p>
        </p:txBody>
      </p:sp>
    </p:spTree>
    <p:extLst>
      <p:ext uri="{BB962C8B-B14F-4D97-AF65-F5344CB8AC3E}">
        <p14:creationId xmlns:p14="http://schemas.microsoft.com/office/powerpoint/2010/main" val="2568933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26105F4-69D1-4793-A056-858B90F86669}"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43</a:t>
            </a:fld>
            <a:endParaRPr lang="de-DE" dirty="0"/>
          </a:p>
        </p:txBody>
      </p:sp>
    </p:spTree>
    <p:extLst>
      <p:ext uri="{BB962C8B-B14F-4D97-AF65-F5344CB8AC3E}">
        <p14:creationId xmlns:p14="http://schemas.microsoft.com/office/powerpoint/2010/main" val="557353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A733231-49AA-4E19-9EB4-D5D62303B6BF}"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44</a:t>
            </a:fld>
            <a:endParaRPr lang="de-DE" dirty="0"/>
          </a:p>
        </p:txBody>
      </p:sp>
    </p:spTree>
    <p:extLst>
      <p:ext uri="{BB962C8B-B14F-4D97-AF65-F5344CB8AC3E}">
        <p14:creationId xmlns:p14="http://schemas.microsoft.com/office/powerpoint/2010/main" val="1944589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C8A89C0-66E4-4BA2-AC22-FBC85C5A69E6}"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45</a:t>
            </a:fld>
            <a:endParaRPr lang="de-DE" dirty="0"/>
          </a:p>
        </p:txBody>
      </p:sp>
    </p:spTree>
    <p:extLst>
      <p:ext uri="{BB962C8B-B14F-4D97-AF65-F5344CB8AC3E}">
        <p14:creationId xmlns:p14="http://schemas.microsoft.com/office/powerpoint/2010/main" val="5854993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D38AE87-5F86-45A6-9FF0-FC7B6895A5BA}"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46</a:t>
            </a:fld>
            <a:endParaRPr lang="de-DE" dirty="0"/>
          </a:p>
        </p:txBody>
      </p:sp>
    </p:spTree>
    <p:extLst>
      <p:ext uri="{BB962C8B-B14F-4D97-AF65-F5344CB8AC3E}">
        <p14:creationId xmlns:p14="http://schemas.microsoft.com/office/powerpoint/2010/main" val="577411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94ABA6F-14E0-4195-B17D-4378CAF399C2}"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47</a:t>
            </a:fld>
            <a:endParaRPr lang="de-DE" dirty="0"/>
          </a:p>
        </p:txBody>
      </p:sp>
    </p:spTree>
    <p:extLst>
      <p:ext uri="{BB962C8B-B14F-4D97-AF65-F5344CB8AC3E}">
        <p14:creationId xmlns:p14="http://schemas.microsoft.com/office/powerpoint/2010/main" val="42810886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9239C9B-2DC7-4D48-BAFA-6CF1C1CE8521}"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48</a:t>
            </a:fld>
            <a:endParaRPr lang="de-DE" dirty="0"/>
          </a:p>
        </p:txBody>
      </p:sp>
    </p:spTree>
    <p:extLst>
      <p:ext uri="{BB962C8B-B14F-4D97-AF65-F5344CB8AC3E}">
        <p14:creationId xmlns:p14="http://schemas.microsoft.com/office/powerpoint/2010/main" val="209312143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1F1BD4F-5CCA-4F4F-B4CE-4CE0A9DE2656}"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49</a:t>
            </a:fld>
            <a:endParaRPr lang="de-DE" dirty="0"/>
          </a:p>
        </p:txBody>
      </p:sp>
    </p:spTree>
    <p:extLst>
      <p:ext uri="{BB962C8B-B14F-4D97-AF65-F5344CB8AC3E}">
        <p14:creationId xmlns:p14="http://schemas.microsoft.com/office/powerpoint/2010/main" val="19577760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a:p>
        </p:txBody>
      </p:sp>
      <p:sp>
        <p:nvSpPr>
          <p:cNvPr id="4" name="Datumsplatzhalter 3"/>
          <p:cNvSpPr>
            <a:spLocks noGrp="1"/>
          </p:cNvSpPr>
          <p:nvPr>
            <p:ph type="dt" idx="10"/>
          </p:nvPr>
        </p:nvSpPr>
        <p:spPr/>
        <p:txBody>
          <a:bodyPr/>
          <a:lstStyle/>
          <a:p>
            <a:fld id="{FB619CB3-5672-4016-828F-7469B64E19A1}"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51</a:t>
            </a:fld>
            <a:endParaRPr lang="de-DE" dirty="0"/>
          </a:p>
        </p:txBody>
      </p:sp>
    </p:spTree>
    <p:extLst>
      <p:ext uri="{BB962C8B-B14F-4D97-AF65-F5344CB8AC3E}">
        <p14:creationId xmlns:p14="http://schemas.microsoft.com/office/powerpoint/2010/main" val="2785959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CBB3E4E-25A8-4DEC-815B-F0BD3292E510}"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6</a:t>
            </a:fld>
            <a:endParaRPr lang="de-DE" dirty="0"/>
          </a:p>
        </p:txBody>
      </p:sp>
    </p:spTree>
    <p:extLst>
      <p:ext uri="{BB962C8B-B14F-4D97-AF65-F5344CB8AC3E}">
        <p14:creationId xmlns:p14="http://schemas.microsoft.com/office/powerpoint/2010/main" val="320080552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2E2F668-2C3F-4241-B55D-8928B8EE1A8A}"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52</a:t>
            </a:fld>
            <a:endParaRPr lang="de-DE" dirty="0"/>
          </a:p>
        </p:txBody>
      </p:sp>
    </p:spTree>
    <p:extLst>
      <p:ext uri="{BB962C8B-B14F-4D97-AF65-F5344CB8AC3E}">
        <p14:creationId xmlns:p14="http://schemas.microsoft.com/office/powerpoint/2010/main" val="108304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D28FBDF-BD3A-48AF-9559-1C9A72410269}"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54</a:t>
            </a:fld>
            <a:endParaRPr lang="de-DE" dirty="0"/>
          </a:p>
        </p:txBody>
      </p:sp>
    </p:spTree>
    <p:extLst>
      <p:ext uri="{BB962C8B-B14F-4D97-AF65-F5344CB8AC3E}">
        <p14:creationId xmlns:p14="http://schemas.microsoft.com/office/powerpoint/2010/main" val="23616210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1374223-2B32-4F92-B30B-108A635FA9B8}"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55</a:t>
            </a:fld>
            <a:endParaRPr lang="de-DE" dirty="0"/>
          </a:p>
        </p:txBody>
      </p:sp>
    </p:spTree>
    <p:extLst>
      <p:ext uri="{BB962C8B-B14F-4D97-AF65-F5344CB8AC3E}">
        <p14:creationId xmlns:p14="http://schemas.microsoft.com/office/powerpoint/2010/main" val="22729176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026FBFA-D3D7-4CBD-94D7-5CB347D22863}"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56</a:t>
            </a:fld>
            <a:endParaRPr lang="de-DE" dirty="0"/>
          </a:p>
        </p:txBody>
      </p:sp>
    </p:spTree>
    <p:extLst>
      <p:ext uri="{BB962C8B-B14F-4D97-AF65-F5344CB8AC3E}">
        <p14:creationId xmlns:p14="http://schemas.microsoft.com/office/powerpoint/2010/main" val="23178206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51FF34F-1453-45AB-A84C-514B15F1E137}"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57</a:t>
            </a:fld>
            <a:endParaRPr lang="de-DE" dirty="0"/>
          </a:p>
        </p:txBody>
      </p:sp>
    </p:spTree>
    <p:extLst>
      <p:ext uri="{BB962C8B-B14F-4D97-AF65-F5344CB8AC3E}">
        <p14:creationId xmlns:p14="http://schemas.microsoft.com/office/powerpoint/2010/main" val="2306988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AC0933A-2B41-40CE-A8B2-1F3DF96EC7DC}"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58</a:t>
            </a:fld>
            <a:endParaRPr lang="de-DE" dirty="0"/>
          </a:p>
        </p:txBody>
      </p:sp>
    </p:spTree>
    <p:extLst>
      <p:ext uri="{BB962C8B-B14F-4D97-AF65-F5344CB8AC3E}">
        <p14:creationId xmlns:p14="http://schemas.microsoft.com/office/powerpoint/2010/main" val="27257493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BA34984-46F5-41BA-AA87-DC8ECBA1248A}"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59</a:t>
            </a:fld>
            <a:endParaRPr lang="de-DE" dirty="0"/>
          </a:p>
        </p:txBody>
      </p:sp>
    </p:spTree>
    <p:extLst>
      <p:ext uri="{BB962C8B-B14F-4D97-AF65-F5344CB8AC3E}">
        <p14:creationId xmlns:p14="http://schemas.microsoft.com/office/powerpoint/2010/main" val="16320824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207532D-BCCA-4E54-860C-95CB1B2976FA}"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60</a:t>
            </a:fld>
            <a:endParaRPr lang="de-DE" dirty="0"/>
          </a:p>
        </p:txBody>
      </p:sp>
    </p:spTree>
    <p:extLst>
      <p:ext uri="{BB962C8B-B14F-4D97-AF65-F5344CB8AC3E}">
        <p14:creationId xmlns:p14="http://schemas.microsoft.com/office/powerpoint/2010/main" val="10554218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FE9A691-CD9B-491A-B7F3-529EA92022D1}"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61</a:t>
            </a:fld>
            <a:endParaRPr lang="de-DE" dirty="0"/>
          </a:p>
        </p:txBody>
      </p:sp>
    </p:spTree>
    <p:extLst>
      <p:ext uri="{BB962C8B-B14F-4D97-AF65-F5344CB8AC3E}">
        <p14:creationId xmlns:p14="http://schemas.microsoft.com/office/powerpoint/2010/main" val="3752635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06E583E-45B6-4A76-A212-AA84FDF27618}"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62</a:t>
            </a:fld>
            <a:endParaRPr lang="de-DE" dirty="0"/>
          </a:p>
        </p:txBody>
      </p:sp>
    </p:spTree>
    <p:extLst>
      <p:ext uri="{BB962C8B-B14F-4D97-AF65-F5344CB8AC3E}">
        <p14:creationId xmlns:p14="http://schemas.microsoft.com/office/powerpoint/2010/main" val="881554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463F82D-E6D2-4E5E-999B-916FC3382AD9}"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7</a:t>
            </a:fld>
            <a:endParaRPr lang="de-DE" dirty="0"/>
          </a:p>
        </p:txBody>
      </p:sp>
    </p:spTree>
    <p:extLst>
      <p:ext uri="{BB962C8B-B14F-4D97-AF65-F5344CB8AC3E}">
        <p14:creationId xmlns:p14="http://schemas.microsoft.com/office/powerpoint/2010/main" val="1133850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F45E872-BEF9-4739-8B50-5193B87526ED}"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63</a:t>
            </a:fld>
            <a:endParaRPr lang="de-DE" dirty="0"/>
          </a:p>
        </p:txBody>
      </p:sp>
    </p:spTree>
    <p:extLst>
      <p:ext uri="{BB962C8B-B14F-4D97-AF65-F5344CB8AC3E}">
        <p14:creationId xmlns:p14="http://schemas.microsoft.com/office/powerpoint/2010/main" val="14387811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9FC9EA44-A1A4-4D35-B116-5A24F7A825C4}"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64</a:t>
            </a:fld>
            <a:endParaRPr lang="de-DE" dirty="0"/>
          </a:p>
        </p:txBody>
      </p:sp>
    </p:spTree>
    <p:extLst>
      <p:ext uri="{BB962C8B-B14F-4D97-AF65-F5344CB8AC3E}">
        <p14:creationId xmlns:p14="http://schemas.microsoft.com/office/powerpoint/2010/main" val="3904481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55867E4-CEE9-40BF-B6D2-316E283009C8}"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65</a:t>
            </a:fld>
            <a:endParaRPr lang="de-DE" dirty="0"/>
          </a:p>
        </p:txBody>
      </p:sp>
    </p:spTree>
    <p:extLst>
      <p:ext uri="{BB962C8B-B14F-4D97-AF65-F5344CB8AC3E}">
        <p14:creationId xmlns:p14="http://schemas.microsoft.com/office/powerpoint/2010/main" val="38989928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9089477-F93F-4E7B-B6B9-2A071C245852}"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66</a:t>
            </a:fld>
            <a:endParaRPr lang="de-DE" dirty="0"/>
          </a:p>
        </p:txBody>
      </p:sp>
    </p:spTree>
    <p:extLst>
      <p:ext uri="{BB962C8B-B14F-4D97-AF65-F5344CB8AC3E}">
        <p14:creationId xmlns:p14="http://schemas.microsoft.com/office/powerpoint/2010/main" val="26897769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CBD562D3-57B7-4901-B53A-46C64FB4954D}"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67</a:t>
            </a:fld>
            <a:endParaRPr lang="de-DE" dirty="0"/>
          </a:p>
        </p:txBody>
      </p:sp>
    </p:spTree>
    <p:extLst>
      <p:ext uri="{BB962C8B-B14F-4D97-AF65-F5344CB8AC3E}">
        <p14:creationId xmlns:p14="http://schemas.microsoft.com/office/powerpoint/2010/main" val="41099908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C00D491-206A-4CDC-BAB5-F00764C65D18}"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68</a:t>
            </a:fld>
            <a:endParaRPr lang="de-DE" dirty="0"/>
          </a:p>
        </p:txBody>
      </p:sp>
    </p:spTree>
    <p:extLst>
      <p:ext uri="{BB962C8B-B14F-4D97-AF65-F5344CB8AC3E}">
        <p14:creationId xmlns:p14="http://schemas.microsoft.com/office/powerpoint/2010/main" val="15899214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93C1F29-630C-4306-BA38-E0263CE6B008}"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69</a:t>
            </a:fld>
            <a:endParaRPr lang="de-DE" dirty="0"/>
          </a:p>
        </p:txBody>
      </p:sp>
    </p:spTree>
    <p:extLst>
      <p:ext uri="{BB962C8B-B14F-4D97-AF65-F5344CB8AC3E}">
        <p14:creationId xmlns:p14="http://schemas.microsoft.com/office/powerpoint/2010/main" val="38286437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971462B-6F81-4219-B2A8-5214B72D4C7B}"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70</a:t>
            </a:fld>
            <a:endParaRPr lang="de-DE" dirty="0"/>
          </a:p>
        </p:txBody>
      </p:sp>
    </p:spTree>
    <p:extLst>
      <p:ext uri="{BB962C8B-B14F-4D97-AF65-F5344CB8AC3E}">
        <p14:creationId xmlns:p14="http://schemas.microsoft.com/office/powerpoint/2010/main" val="15364375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8288184-11E9-4F3E-82F1-EC0B79B63C0D}"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71</a:t>
            </a:fld>
            <a:endParaRPr lang="de-DE" dirty="0"/>
          </a:p>
        </p:txBody>
      </p:sp>
    </p:spTree>
    <p:extLst>
      <p:ext uri="{BB962C8B-B14F-4D97-AF65-F5344CB8AC3E}">
        <p14:creationId xmlns:p14="http://schemas.microsoft.com/office/powerpoint/2010/main" val="233498890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FE8F1221-8199-4A74-BE43-8D0BDEB8FB49}"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72</a:t>
            </a:fld>
            <a:endParaRPr lang="de-DE" dirty="0"/>
          </a:p>
        </p:txBody>
      </p:sp>
    </p:spTree>
    <p:extLst>
      <p:ext uri="{BB962C8B-B14F-4D97-AF65-F5344CB8AC3E}">
        <p14:creationId xmlns:p14="http://schemas.microsoft.com/office/powerpoint/2010/main" val="3197975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21476CD-380F-4A5A-A000-C471187381DE}"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8</a:t>
            </a:fld>
            <a:endParaRPr lang="de-DE" dirty="0"/>
          </a:p>
        </p:txBody>
      </p:sp>
    </p:spTree>
    <p:extLst>
      <p:ext uri="{BB962C8B-B14F-4D97-AF65-F5344CB8AC3E}">
        <p14:creationId xmlns:p14="http://schemas.microsoft.com/office/powerpoint/2010/main" val="728850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82BE6336-BE32-4792-969C-761C865E1055}"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73</a:t>
            </a:fld>
            <a:endParaRPr lang="de-DE" dirty="0"/>
          </a:p>
        </p:txBody>
      </p:sp>
    </p:spTree>
    <p:extLst>
      <p:ext uri="{BB962C8B-B14F-4D97-AF65-F5344CB8AC3E}">
        <p14:creationId xmlns:p14="http://schemas.microsoft.com/office/powerpoint/2010/main" val="12235601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0538F02-26B6-405E-B6F1-74DC6815E6EE}"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74</a:t>
            </a:fld>
            <a:endParaRPr lang="de-DE" dirty="0"/>
          </a:p>
        </p:txBody>
      </p:sp>
    </p:spTree>
    <p:extLst>
      <p:ext uri="{BB962C8B-B14F-4D97-AF65-F5344CB8AC3E}">
        <p14:creationId xmlns:p14="http://schemas.microsoft.com/office/powerpoint/2010/main" val="38504158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0246391-33DB-418A-B6C6-4D1076F88990}"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75</a:t>
            </a:fld>
            <a:endParaRPr lang="de-DE" dirty="0"/>
          </a:p>
        </p:txBody>
      </p:sp>
    </p:spTree>
    <p:extLst>
      <p:ext uri="{BB962C8B-B14F-4D97-AF65-F5344CB8AC3E}">
        <p14:creationId xmlns:p14="http://schemas.microsoft.com/office/powerpoint/2010/main" val="319133788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10FD22D-15C3-4129-92F2-2723B119B938}"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76</a:t>
            </a:fld>
            <a:endParaRPr lang="de-DE" dirty="0"/>
          </a:p>
        </p:txBody>
      </p:sp>
    </p:spTree>
    <p:extLst>
      <p:ext uri="{BB962C8B-B14F-4D97-AF65-F5344CB8AC3E}">
        <p14:creationId xmlns:p14="http://schemas.microsoft.com/office/powerpoint/2010/main" val="145881245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7F82C832-5020-453A-8B6F-F9D46523C931}"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77</a:t>
            </a:fld>
            <a:endParaRPr lang="de-DE" dirty="0"/>
          </a:p>
        </p:txBody>
      </p:sp>
    </p:spTree>
    <p:extLst>
      <p:ext uri="{BB962C8B-B14F-4D97-AF65-F5344CB8AC3E}">
        <p14:creationId xmlns:p14="http://schemas.microsoft.com/office/powerpoint/2010/main" val="250144267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05D1F0D7-E651-4FAE-BB49-BB2AB5F08023}"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78</a:t>
            </a:fld>
            <a:endParaRPr lang="de-DE" dirty="0"/>
          </a:p>
        </p:txBody>
      </p:sp>
    </p:spTree>
    <p:extLst>
      <p:ext uri="{BB962C8B-B14F-4D97-AF65-F5344CB8AC3E}">
        <p14:creationId xmlns:p14="http://schemas.microsoft.com/office/powerpoint/2010/main" val="41016785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95C4474-F844-4589-B0B9-75087C527910}"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79</a:t>
            </a:fld>
            <a:endParaRPr lang="de-DE" dirty="0"/>
          </a:p>
        </p:txBody>
      </p:sp>
    </p:spTree>
    <p:extLst>
      <p:ext uri="{BB962C8B-B14F-4D97-AF65-F5344CB8AC3E}">
        <p14:creationId xmlns:p14="http://schemas.microsoft.com/office/powerpoint/2010/main" val="21250329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A353730E-DE62-4115-8459-653172089C40}"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80</a:t>
            </a:fld>
            <a:endParaRPr lang="de-DE" dirty="0"/>
          </a:p>
        </p:txBody>
      </p:sp>
    </p:spTree>
    <p:extLst>
      <p:ext uri="{BB962C8B-B14F-4D97-AF65-F5344CB8AC3E}">
        <p14:creationId xmlns:p14="http://schemas.microsoft.com/office/powerpoint/2010/main" val="129744426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B776C247-6FBA-417B-8BBB-1B68C627D303}"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81</a:t>
            </a:fld>
            <a:endParaRPr lang="de-DE" dirty="0"/>
          </a:p>
        </p:txBody>
      </p:sp>
    </p:spTree>
    <p:extLst>
      <p:ext uri="{BB962C8B-B14F-4D97-AF65-F5344CB8AC3E}">
        <p14:creationId xmlns:p14="http://schemas.microsoft.com/office/powerpoint/2010/main" val="35824401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DE6A904C-7EAC-46F5-A9D1-603E758AE64D}"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82</a:t>
            </a:fld>
            <a:endParaRPr lang="de-DE" dirty="0"/>
          </a:p>
        </p:txBody>
      </p:sp>
    </p:spTree>
    <p:extLst>
      <p:ext uri="{BB962C8B-B14F-4D97-AF65-F5344CB8AC3E}">
        <p14:creationId xmlns:p14="http://schemas.microsoft.com/office/powerpoint/2010/main" val="1665675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E2C941B-220B-47EE-9BBB-121F5D9C4DAF}"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9</a:t>
            </a:fld>
            <a:endParaRPr lang="de-DE" dirty="0"/>
          </a:p>
        </p:txBody>
      </p:sp>
    </p:spTree>
    <p:extLst>
      <p:ext uri="{BB962C8B-B14F-4D97-AF65-F5344CB8AC3E}">
        <p14:creationId xmlns:p14="http://schemas.microsoft.com/office/powerpoint/2010/main" val="2335650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1A4FBC2F-5A7F-4238-8EE0-C86C98CA385E}"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83</a:t>
            </a:fld>
            <a:endParaRPr lang="de-DE" dirty="0"/>
          </a:p>
        </p:txBody>
      </p:sp>
    </p:spTree>
    <p:extLst>
      <p:ext uri="{BB962C8B-B14F-4D97-AF65-F5344CB8AC3E}">
        <p14:creationId xmlns:p14="http://schemas.microsoft.com/office/powerpoint/2010/main" val="162623897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9AE0F80-A651-4132-8063-AE73B85C1D82}"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84</a:t>
            </a:fld>
            <a:endParaRPr lang="de-DE" dirty="0"/>
          </a:p>
        </p:txBody>
      </p:sp>
    </p:spTree>
    <p:extLst>
      <p:ext uri="{BB962C8B-B14F-4D97-AF65-F5344CB8AC3E}">
        <p14:creationId xmlns:p14="http://schemas.microsoft.com/office/powerpoint/2010/main" val="242893458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22F86320-68C8-490A-B458-09387D42B9A1}"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85</a:t>
            </a:fld>
            <a:endParaRPr lang="de-DE" dirty="0"/>
          </a:p>
        </p:txBody>
      </p:sp>
    </p:spTree>
    <p:extLst>
      <p:ext uri="{BB962C8B-B14F-4D97-AF65-F5344CB8AC3E}">
        <p14:creationId xmlns:p14="http://schemas.microsoft.com/office/powerpoint/2010/main" val="115610877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F7093C0-B050-4AE1-AC85-F4F799DEA5EE}"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86</a:t>
            </a:fld>
            <a:endParaRPr lang="de-DE" dirty="0"/>
          </a:p>
        </p:txBody>
      </p:sp>
    </p:spTree>
    <p:extLst>
      <p:ext uri="{BB962C8B-B14F-4D97-AF65-F5344CB8AC3E}">
        <p14:creationId xmlns:p14="http://schemas.microsoft.com/office/powerpoint/2010/main" val="3097770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64BE82B1-CCE3-46DF-80F8-26D63A5ABC4D}"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87</a:t>
            </a:fld>
            <a:endParaRPr lang="de-DE" dirty="0"/>
          </a:p>
        </p:txBody>
      </p:sp>
    </p:spTree>
    <p:extLst>
      <p:ext uri="{BB962C8B-B14F-4D97-AF65-F5344CB8AC3E}">
        <p14:creationId xmlns:p14="http://schemas.microsoft.com/office/powerpoint/2010/main" val="264804668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3FDC367B-0CAF-4871-9B3D-EE2C82C1FCE0}"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88</a:t>
            </a:fld>
            <a:endParaRPr lang="de-DE" dirty="0"/>
          </a:p>
        </p:txBody>
      </p:sp>
    </p:spTree>
    <p:extLst>
      <p:ext uri="{BB962C8B-B14F-4D97-AF65-F5344CB8AC3E}">
        <p14:creationId xmlns:p14="http://schemas.microsoft.com/office/powerpoint/2010/main" val="2759147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7838" y="508000"/>
            <a:ext cx="5832475" cy="3282950"/>
          </a:xfrm>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0"/>
          </p:nvPr>
        </p:nvSpPr>
        <p:spPr/>
        <p:txBody>
          <a:bodyPr/>
          <a:lstStyle/>
          <a:p>
            <a:fld id="{443FD207-D0D3-4A69-8E6C-8107289BFD4E}" type="datetime1">
              <a:rPr lang="de-DE" smtClean="0"/>
              <a:pPr/>
              <a:t>09.03.2022</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9CB64AB4-7874-472E-9B88-D201B44CC3AF}" type="slidenum">
              <a:rPr lang="de-DE" smtClean="0"/>
              <a:pPr/>
              <a:t>10</a:t>
            </a:fld>
            <a:endParaRPr lang="de-DE" dirty="0"/>
          </a:p>
        </p:txBody>
      </p:sp>
    </p:spTree>
    <p:extLst>
      <p:ext uri="{BB962C8B-B14F-4D97-AF65-F5344CB8AC3E}">
        <p14:creationId xmlns:p14="http://schemas.microsoft.com/office/powerpoint/2010/main" val="5673305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vmlDrawing" Target="../drawings/vmlDrawing2.vml"/><Relationship Id="rId6" Type="http://schemas.openxmlformats.org/officeDocument/2006/relationships/image" Target="../media/image2.wmf"/><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vmlDrawing" Target="../drawings/vmlDrawing11.vml"/><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vmlDrawing" Target="../drawings/vmlDrawing12.vml"/><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13.vml"/><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14.vml"/><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15.vml"/><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16.vml"/><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17.vml"/><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18.vml"/><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vmlDrawing" Target="../drawings/vmlDrawing19.vml"/><Relationship Id="rId5" Type="http://schemas.openxmlformats.org/officeDocument/2006/relationships/image" Target="../media/image4.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vmlDrawing" Target="../drawings/vmlDrawing20.vml"/><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image" Target="../media/image2.wmf"/><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vmlDrawing" Target="../drawings/vmlDrawing21.vml"/><Relationship Id="rId6" Type="http://schemas.openxmlformats.org/officeDocument/2006/relationships/image" Target="../media/image7.wmf"/><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vmlDrawing" Target="../drawings/vmlDrawing2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23.vml"/><Relationship Id="rId6" Type="http://schemas.openxmlformats.org/officeDocument/2006/relationships/image" Target="../media/image4.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24.vml"/><Relationship Id="rId6" Type="http://schemas.openxmlformats.org/officeDocument/2006/relationships/image" Target="../media/image4.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2.wmf"/><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2.wmf"/><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wmf"/><Relationship Id="rId2" Type="http://schemas.openxmlformats.org/officeDocument/2006/relationships/tags" Target="../tags/tag11.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8.v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vmlDrawing" Target="../drawings/vmlDrawing9.vml"/><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vmlDrawing" Target="../drawings/vmlDrawing10.vml"/><Relationship Id="rId5" Type="http://schemas.openxmlformats.org/officeDocument/2006/relationships/image" Target="../media/image4.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22365669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6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3" name="Grafik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gray">
          <a:xfrm>
            <a:off x="9839137" y="6179031"/>
            <a:ext cx="1800000" cy="450333"/>
          </a:xfrm>
          <a:prstGeom prst="rect">
            <a:avLst/>
          </a:prstGeom>
        </p:spPr>
      </p:pic>
      <p:sp>
        <p:nvSpPr>
          <p:cNvPr id="15" name="Picture Placeholder 14"/>
          <p:cNvSpPr>
            <a:spLocks noGrp="1"/>
          </p:cNvSpPr>
          <p:nvPr>
            <p:ph type="pic" sz="quarter" idx="16"/>
          </p:nvPr>
        </p:nvSpPr>
        <p:spPr bwMode="gray">
          <a:xfrm>
            <a:off x="0" y="-1"/>
            <a:ext cx="12190413" cy="5693899"/>
          </a:xfrm>
          <a:custGeom>
            <a:avLst/>
            <a:gdLst>
              <a:gd name="connsiteX0" fmla="*/ 0 w 12190413"/>
              <a:gd name="connsiteY0" fmla="*/ 0 h 6859588"/>
              <a:gd name="connsiteX1" fmla="*/ 12190413 w 12190413"/>
              <a:gd name="connsiteY1" fmla="*/ 0 h 6859588"/>
              <a:gd name="connsiteX2" fmla="*/ 12190413 w 12190413"/>
              <a:gd name="connsiteY2" fmla="*/ 6859588 h 6859588"/>
              <a:gd name="connsiteX3" fmla="*/ 12190411 w 12190413"/>
              <a:gd name="connsiteY3" fmla="*/ 6859588 h 6859588"/>
              <a:gd name="connsiteX4" fmla="*/ 12190412 w 12190413"/>
              <a:gd name="connsiteY4" fmla="*/ 5413773 h 6859588"/>
              <a:gd name="connsiteX5" fmla="*/ 12188206 w 12190413"/>
              <a:gd name="connsiteY5" fmla="*/ 5413259 h 6859588"/>
              <a:gd name="connsiteX6" fmla="*/ 12188206 w 12190413"/>
              <a:gd name="connsiteY6" fmla="*/ 5406635 h 6859588"/>
              <a:gd name="connsiteX7" fmla="*/ 12032390 w 12190413"/>
              <a:gd name="connsiteY7" fmla="*/ 5376956 h 6859588"/>
              <a:gd name="connsiteX8" fmla="*/ 11853287 w 12190413"/>
              <a:gd name="connsiteY8" fmla="*/ 5335228 h 6859588"/>
              <a:gd name="connsiteX9" fmla="*/ 9474399 w 12190413"/>
              <a:gd name="connsiteY9" fmla="*/ 5102230 h 6859588"/>
              <a:gd name="connsiteX10" fmla="*/ 9363219 w 12190413"/>
              <a:gd name="connsiteY10" fmla="*/ 5103271 h 6859588"/>
              <a:gd name="connsiteX11" fmla="*/ 9336724 w 12190413"/>
              <a:gd name="connsiteY11" fmla="*/ 5102803 h 6859588"/>
              <a:gd name="connsiteX12" fmla="*/ 9141154 w 12190413"/>
              <a:gd name="connsiteY12" fmla="*/ 5102803 h 6859588"/>
              <a:gd name="connsiteX13" fmla="*/ 8943837 w 12190413"/>
              <a:gd name="connsiteY13" fmla="*/ 5102802 h 6859588"/>
              <a:gd name="connsiteX14" fmla="*/ 8746521 w 12190413"/>
              <a:gd name="connsiteY14" fmla="*/ 5106295 h 6859588"/>
              <a:gd name="connsiteX15" fmla="*/ 8552697 w 12190413"/>
              <a:gd name="connsiteY15" fmla="*/ 5111534 h 6859588"/>
              <a:gd name="connsiteX16" fmla="*/ 8357128 w 12190413"/>
              <a:gd name="connsiteY16" fmla="*/ 5122010 h 6859588"/>
              <a:gd name="connsiteX17" fmla="*/ 8163303 w 12190413"/>
              <a:gd name="connsiteY17" fmla="*/ 5134233 h 6859588"/>
              <a:gd name="connsiteX18" fmla="*/ 7972972 w 12190413"/>
              <a:gd name="connsiteY18" fmla="*/ 5146457 h 6859588"/>
              <a:gd name="connsiteX19" fmla="*/ 7779149 w 12190413"/>
              <a:gd name="connsiteY19" fmla="*/ 5162171 h 6859588"/>
              <a:gd name="connsiteX20" fmla="*/ 7587072 w 12190413"/>
              <a:gd name="connsiteY20" fmla="*/ 5181379 h 6859588"/>
              <a:gd name="connsiteX21" fmla="*/ 7396738 w 12190413"/>
              <a:gd name="connsiteY21" fmla="*/ 5204080 h 6859588"/>
              <a:gd name="connsiteX22" fmla="*/ 7209903 w 12190413"/>
              <a:gd name="connsiteY22" fmla="*/ 5226779 h 6859588"/>
              <a:gd name="connsiteX23" fmla="*/ 7019571 w 12190413"/>
              <a:gd name="connsiteY23" fmla="*/ 5251226 h 6859588"/>
              <a:gd name="connsiteX24" fmla="*/ 6853019 w 12190413"/>
              <a:gd name="connsiteY24" fmla="*/ 5277687 h 6859588"/>
              <a:gd name="connsiteX25" fmla="*/ 6718666 w 12190413"/>
              <a:gd name="connsiteY25" fmla="*/ 5294934 h 6859588"/>
              <a:gd name="connsiteX26" fmla="*/ 6545441 w 12190413"/>
              <a:gd name="connsiteY26" fmla="*/ 5324130 h 6859588"/>
              <a:gd name="connsiteX27" fmla="*/ 6460798 w 12190413"/>
              <a:gd name="connsiteY27" fmla="*/ 5336788 h 6859588"/>
              <a:gd name="connsiteX28" fmla="*/ 6387367 w 12190413"/>
              <a:gd name="connsiteY28" fmla="*/ 5350775 h 6859588"/>
              <a:gd name="connsiteX29" fmla="*/ 6041160 w 12190413"/>
              <a:gd name="connsiteY29" fmla="*/ 5409129 h 6859588"/>
              <a:gd name="connsiteX30" fmla="*/ 5887321 w 12190413"/>
              <a:gd name="connsiteY30" fmla="*/ 5441440 h 6859588"/>
              <a:gd name="connsiteX31" fmla="*/ 5857713 w 12190413"/>
              <a:gd name="connsiteY31" fmla="*/ 5446426 h 6859588"/>
              <a:gd name="connsiteX32" fmla="*/ 1438219 w 12190413"/>
              <a:gd name="connsiteY32" fmla="*/ 5629855 h 6859588"/>
              <a:gd name="connsiteX33" fmla="*/ 1112913 w 12190413"/>
              <a:gd name="connsiteY33" fmla="*/ 5593328 h 6859588"/>
              <a:gd name="connsiteX34" fmla="*/ 1063194 w 12190413"/>
              <a:gd name="connsiteY34" fmla="*/ 5586942 h 6859588"/>
              <a:gd name="connsiteX35" fmla="*/ 750855 w 12190413"/>
              <a:gd name="connsiteY35" fmla="*/ 5541968 h 6859588"/>
              <a:gd name="connsiteX36" fmla="*/ 268553 w 12190413"/>
              <a:gd name="connsiteY36" fmla="*/ 5451471 h 6859588"/>
              <a:gd name="connsiteX37" fmla="*/ 1 w 12190413"/>
              <a:gd name="connsiteY37" fmla="*/ 5385011 h 6859588"/>
              <a:gd name="connsiteX38" fmla="*/ 0 w 12190413"/>
              <a:gd name="connsiteY38" fmla="*/ 6859588 h 6859588"/>
              <a:gd name="connsiteX39" fmla="*/ 0 w 12190413"/>
              <a:gd name="connsiteY39" fmla="*/ 6859588 h 6859588"/>
              <a:gd name="connsiteX0" fmla="*/ 0 w 12190413"/>
              <a:gd name="connsiteY0" fmla="*/ 0 h 6859588"/>
              <a:gd name="connsiteX1" fmla="*/ 12190413 w 12190413"/>
              <a:gd name="connsiteY1" fmla="*/ 0 h 6859588"/>
              <a:gd name="connsiteX2" fmla="*/ 12190413 w 12190413"/>
              <a:gd name="connsiteY2" fmla="*/ 6859588 h 6859588"/>
              <a:gd name="connsiteX3" fmla="*/ 12190412 w 12190413"/>
              <a:gd name="connsiteY3" fmla="*/ 5413773 h 6859588"/>
              <a:gd name="connsiteX4" fmla="*/ 12188206 w 12190413"/>
              <a:gd name="connsiteY4" fmla="*/ 5413259 h 6859588"/>
              <a:gd name="connsiteX5" fmla="*/ 12188206 w 12190413"/>
              <a:gd name="connsiteY5" fmla="*/ 5406635 h 6859588"/>
              <a:gd name="connsiteX6" fmla="*/ 12032390 w 12190413"/>
              <a:gd name="connsiteY6" fmla="*/ 5376956 h 6859588"/>
              <a:gd name="connsiteX7" fmla="*/ 11853287 w 12190413"/>
              <a:gd name="connsiteY7" fmla="*/ 5335228 h 6859588"/>
              <a:gd name="connsiteX8" fmla="*/ 9474399 w 12190413"/>
              <a:gd name="connsiteY8" fmla="*/ 5102230 h 6859588"/>
              <a:gd name="connsiteX9" fmla="*/ 9363219 w 12190413"/>
              <a:gd name="connsiteY9" fmla="*/ 5103271 h 6859588"/>
              <a:gd name="connsiteX10" fmla="*/ 9336724 w 12190413"/>
              <a:gd name="connsiteY10" fmla="*/ 5102803 h 6859588"/>
              <a:gd name="connsiteX11" fmla="*/ 9141154 w 12190413"/>
              <a:gd name="connsiteY11" fmla="*/ 5102803 h 6859588"/>
              <a:gd name="connsiteX12" fmla="*/ 8943837 w 12190413"/>
              <a:gd name="connsiteY12" fmla="*/ 5102802 h 6859588"/>
              <a:gd name="connsiteX13" fmla="*/ 8746521 w 12190413"/>
              <a:gd name="connsiteY13" fmla="*/ 5106295 h 6859588"/>
              <a:gd name="connsiteX14" fmla="*/ 8552697 w 12190413"/>
              <a:gd name="connsiteY14" fmla="*/ 5111534 h 6859588"/>
              <a:gd name="connsiteX15" fmla="*/ 8357128 w 12190413"/>
              <a:gd name="connsiteY15" fmla="*/ 5122010 h 6859588"/>
              <a:gd name="connsiteX16" fmla="*/ 8163303 w 12190413"/>
              <a:gd name="connsiteY16" fmla="*/ 5134233 h 6859588"/>
              <a:gd name="connsiteX17" fmla="*/ 7972972 w 12190413"/>
              <a:gd name="connsiteY17" fmla="*/ 5146457 h 6859588"/>
              <a:gd name="connsiteX18" fmla="*/ 7779149 w 12190413"/>
              <a:gd name="connsiteY18" fmla="*/ 5162171 h 6859588"/>
              <a:gd name="connsiteX19" fmla="*/ 7587072 w 12190413"/>
              <a:gd name="connsiteY19" fmla="*/ 5181379 h 6859588"/>
              <a:gd name="connsiteX20" fmla="*/ 7396738 w 12190413"/>
              <a:gd name="connsiteY20" fmla="*/ 5204080 h 6859588"/>
              <a:gd name="connsiteX21" fmla="*/ 7209903 w 12190413"/>
              <a:gd name="connsiteY21" fmla="*/ 5226779 h 6859588"/>
              <a:gd name="connsiteX22" fmla="*/ 7019571 w 12190413"/>
              <a:gd name="connsiteY22" fmla="*/ 5251226 h 6859588"/>
              <a:gd name="connsiteX23" fmla="*/ 6853019 w 12190413"/>
              <a:gd name="connsiteY23" fmla="*/ 5277687 h 6859588"/>
              <a:gd name="connsiteX24" fmla="*/ 6718666 w 12190413"/>
              <a:gd name="connsiteY24" fmla="*/ 5294934 h 6859588"/>
              <a:gd name="connsiteX25" fmla="*/ 6545441 w 12190413"/>
              <a:gd name="connsiteY25" fmla="*/ 5324130 h 6859588"/>
              <a:gd name="connsiteX26" fmla="*/ 6460798 w 12190413"/>
              <a:gd name="connsiteY26" fmla="*/ 5336788 h 6859588"/>
              <a:gd name="connsiteX27" fmla="*/ 6387367 w 12190413"/>
              <a:gd name="connsiteY27" fmla="*/ 5350775 h 6859588"/>
              <a:gd name="connsiteX28" fmla="*/ 6041160 w 12190413"/>
              <a:gd name="connsiteY28" fmla="*/ 5409129 h 6859588"/>
              <a:gd name="connsiteX29" fmla="*/ 5887321 w 12190413"/>
              <a:gd name="connsiteY29" fmla="*/ 5441440 h 6859588"/>
              <a:gd name="connsiteX30" fmla="*/ 5857713 w 12190413"/>
              <a:gd name="connsiteY30" fmla="*/ 5446426 h 6859588"/>
              <a:gd name="connsiteX31" fmla="*/ 1438219 w 12190413"/>
              <a:gd name="connsiteY31" fmla="*/ 5629855 h 6859588"/>
              <a:gd name="connsiteX32" fmla="*/ 1112913 w 12190413"/>
              <a:gd name="connsiteY32" fmla="*/ 5593328 h 6859588"/>
              <a:gd name="connsiteX33" fmla="*/ 1063194 w 12190413"/>
              <a:gd name="connsiteY33" fmla="*/ 5586942 h 6859588"/>
              <a:gd name="connsiteX34" fmla="*/ 750855 w 12190413"/>
              <a:gd name="connsiteY34" fmla="*/ 5541968 h 6859588"/>
              <a:gd name="connsiteX35" fmla="*/ 268553 w 12190413"/>
              <a:gd name="connsiteY35" fmla="*/ 5451471 h 6859588"/>
              <a:gd name="connsiteX36" fmla="*/ 1 w 12190413"/>
              <a:gd name="connsiteY36" fmla="*/ 5385011 h 6859588"/>
              <a:gd name="connsiteX37" fmla="*/ 0 w 12190413"/>
              <a:gd name="connsiteY37" fmla="*/ 6859588 h 6859588"/>
              <a:gd name="connsiteX38" fmla="*/ 0 w 12190413"/>
              <a:gd name="connsiteY38" fmla="*/ 6859588 h 6859588"/>
              <a:gd name="connsiteX39" fmla="*/ 0 w 12190413"/>
              <a:gd name="connsiteY39"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6859588 h 6859588"/>
              <a:gd name="connsiteX38" fmla="*/ 0 w 12190413"/>
              <a:gd name="connsiteY38" fmla="*/ 0 h 6859588"/>
              <a:gd name="connsiteX0" fmla="*/ 0 w 12190413"/>
              <a:gd name="connsiteY0" fmla="*/ 0 h 6859588"/>
              <a:gd name="connsiteX1" fmla="*/ 12190413 w 12190413"/>
              <a:gd name="connsiteY1" fmla="*/ 0 h 6859588"/>
              <a:gd name="connsiteX2" fmla="*/ 12190412 w 12190413"/>
              <a:gd name="connsiteY2" fmla="*/ 5413773 h 6859588"/>
              <a:gd name="connsiteX3" fmla="*/ 12188206 w 12190413"/>
              <a:gd name="connsiteY3" fmla="*/ 5413259 h 6859588"/>
              <a:gd name="connsiteX4" fmla="*/ 12188206 w 12190413"/>
              <a:gd name="connsiteY4" fmla="*/ 5406635 h 6859588"/>
              <a:gd name="connsiteX5" fmla="*/ 12032390 w 12190413"/>
              <a:gd name="connsiteY5" fmla="*/ 5376956 h 6859588"/>
              <a:gd name="connsiteX6" fmla="*/ 11853287 w 12190413"/>
              <a:gd name="connsiteY6" fmla="*/ 5335228 h 6859588"/>
              <a:gd name="connsiteX7" fmla="*/ 9474399 w 12190413"/>
              <a:gd name="connsiteY7" fmla="*/ 5102230 h 6859588"/>
              <a:gd name="connsiteX8" fmla="*/ 9363219 w 12190413"/>
              <a:gd name="connsiteY8" fmla="*/ 5103271 h 6859588"/>
              <a:gd name="connsiteX9" fmla="*/ 9336724 w 12190413"/>
              <a:gd name="connsiteY9" fmla="*/ 5102803 h 6859588"/>
              <a:gd name="connsiteX10" fmla="*/ 9141154 w 12190413"/>
              <a:gd name="connsiteY10" fmla="*/ 5102803 h 6859588"/>
              <a:gd name="connsiteX11" fmla="*/ 8943837 w 12190413"/>
              <a:gd name="connsiteY11" fmla="*/ 5102802 h 6859588"/>
              <a:gd name="connsiteX12" fmla="*/ 8746521 w 12190413"/>
              <a:gd name="connsiteY12" fmla="*/ 5106295 h 6859588"/>
              <a:gd name="connsiteX13" fmla="*/ 8552697 w 12190413"/>
              <a:gd name="connsiteY13" fmla="*/ 5111534 h 6859588"/>
              <a:gd name="connsiteX14" fmla="*/ 8357128 w 12190413"/>
              <a:gd name="connsiteY14" fmla="*/ 5122010 h 6859588"/>
              <a:gd name="connsiteX15" fmla="*/ 8163303 w 12190413"/>
              <a:gd name="connsiteY15" fmla="*/ 5134233 h 6859588"/>
              <a:gd name="connsiteX16" fmla="*/ 7972972 w 12190413"/>
              <a:gd name="connsiteY16" fmla="*/ 5146457 h 6859588"/>
              <a:gd name="connsiteX17" fmla="*/ 7779149 w 12190413"/>
              <a:gd name="connsiteY17" fmla="*/ 5162171 h 6859588"/>
              <a:gd name="connsiteX18" fmla="*/ 7587072 w 12190413"/>
              <a:gd name="connsiteY18" fmla="*/ 5181379 h 6859588"/>
              <a:gd name="connsiteX19" fmla="*/ 7396738 w 12190413"/>
              <a:gd name="connsiteY19" fmla="*/ 5204080 h 6859588"/>
              <a:gd name="connsiteX20" fmla="*/ 7209903 w 12190413"/>
              <a:gd name="connsiteY20" fmla="*/ 5226779 h 6859588"/>
              <a:gd name="connsiteX21" fmla="*/ 7019571 w 12190413"/>
              <a:gd name="connsiteY21" fmla="*/ 5251226 h 6859588"/>
              <a:gd name="connsiteX22" fmla="*/ 6853019 w 12190413"/>
              <a:gd name="connsiteY22" fmla="*/ 5277687 h 6859588"/>
              <a:gd name="connsiteX23" fmla="*/ 6718666 w 12190413"/>
              <a:gd name="connsiteY23" fmla="*/ 5294934 h 6859588"/>
              <a:gd name="connsiteX24" fmla="*/ 6545441 w 12190413"/>
              <a:gd name="connsiteY24" fmla="*/ 5324130 h 6859588"/>
              <a:gd name="connsiteX25" fmla="*/ 6460798 w 12190413"/>
              <a:gd name="connsiteY25" fmla="*/ 5336788 h 6859588"/>
              <a:gd name="connsiteX26" fmla="*/ 6387367 w 12190413"/>
              <a:gd name="connsiteY26" fmla="*/ 5350775 h 6859588"/>
              <a:gd name="connsiteX27" fmla="*/ 6041160 w 12190413"/>
              <a:gd name="connsiteY27" fmla="*/ 5409129 h 6859588"/>
              <a:gd name="connsiteX28" fmla="*/ 5887321 w 12190413"/>
              <a:gd name="connsiteY28" fmla="*/ 5441440 h 6859588"/>
              <a:gd name="connsiteX29" fmla="*/ 5857713 w 12190413"/>
              <a:gd name="connsiteY29" fmla="*/ 5446426 h 6859588"/>
              <a:gd name="connsiteX30" fmla="*/ 1438219 w 12190413"/>
              <a:gd name="connsiteY30" fmla="*/ 5629855 h 6859588"/>
              <a:gd name="connsiteX31" fmla="*/ 1112913 w 12190413"/>
              <a:gd name="connsiteY31" fmla="*/ 5593328 h 6859588"/>
              <a:gd name="connsiteX32" fmla="*/ 1063194 w 12190413"/>
              <a:gd name="connsiteY32" fmla="*/ 5586942 h 6859588"/>
              <a:gd name="connsiteX33" fmla="*/ 750855 w 12190413"/>
              <a:gd name="connsiteY33" fmla="*/ 5541968 h 6859588"/>
              <a:gd name="connsiteX34" fmla="*/ 268553 w 12190413"/>
              <a:gd name="connsiteY34" fmla="*/ 5451471 h 6859588"/>
              <a:gd name="connsiteX35" fmla="*/ 1 w 12190413"/>
              <a:gd name="connsiteY35" fmla="*/ 5385011 h 6859588"/>
              <a:gd name="connsiteX36" fmla="*/ 0 w 12190413"/>
              <a:gd name="connsiteY36" fmla="*/ 6859588 h 6859588"/>
              <a:gd name="connsiteX37" fmla="*/ 0 w 12190413"/>
              <a:gd name="connsiteY37" fmla="*/ 0 h 6859588"/>
              <a:gd name="connsiteX0" fmla="*/ 913021 w 13103434"/>
              <a:gd name="connsiteY0" fmla="*/ 0 h 5693899"/>
              <a:gd name="connsiteX1" fmla="*/ 13103434 w 13103434"/>
              <a:gd name="connsiteY1" fmla="*/ 0 h 5693899"/>
              <a:gd name="connsiteX2" fmla="*/ 13103433 w 13103434"/>
              <a:gd name="connsiteY2" fmla="*/ 5413773 h 5693899"/>
              <a:gd name="connsiteX3" fmla="*/ 13101227 w 13103434"/>
              <a:gd name="connsiteY3" fmla="*/ 5413259 h 5693899"/>
              <a:gd name="connsiteX4" fmla="*/ 13101227 w 13103434"/>
              <a:gd name="connsiteY4" fmla="*/ 5406635 h 5693899"/>
              <a:gd name="connsiteX5" fmla="*/ 12945411 w 13103434"/>
              <a:gd name="connsiteY5" fmla="*/ 5376956 h 5693899"/>
              <a:gd name="connsiteX6" fmla="*/ 12766308 w 13103434"/>
              <a:gd name="connsiteY6" fmla="*/ 5335228 h 5693899"/>
              <a:gd name="connsiteX7" fmla="*/ 10387420 w 13103434"/>
              <a:gd name="connsiteY7" fmla="*/ 5102230 h 5693899"/>
              <a:gd name="connsiteX8" fmla="*/ 10276240 w 13103434"/>
              <a:gd name="connsiteY8" fmla="*/ 5103271 h 5693899"/>
              <a:gd name="connsiteX9" fmla="*/ 10249745 w 13103434"/>
              <a:gd name="connsiteY9" fmla="*/ 5102803 h 5693899"/>
              <a:gd name="connsiteX10" fmla="*/ 10054175 w 13103434"/>
              <a:gd name="connsiteY10" fmla="*/ 5102803 h 5693899"/>
              <a:gd name="connsiteX11" fmla="*/ 9856858 w 13103434"/>
              <a:gd name="connsiteY11" fmla="*/ 5102802 h 5693899"/>
              <a:gd name="connsiteX12" fmla="*/ 9659542 w 13103434"/>
              <a:gd name="connsiteY12" fmla="*/ 5106295 h 5693899"/>
              <a:gd name="connsiteX13" fmla="*/ 9465718 w 13103434"/>
              <a:gd name="connsiteY13" fmla="*/ 5111534 h 5693899"/>
              <a:gd name="connsiteX14" fmla="*/ 9270149 w 13103434"/>
              <a:gd name="connsiteY14" fmla="*/ 5122010 h 5693899"/>
              <a:gd name="connsiteX15" fmla="*/ 9076324 w 13103434"/>
              <a:gd name="connsiteY15" fmla="*/ 5134233 h 5693899"/>
              <a:gd name="connsiteX16" fmla="*/ 8885993 w 13103434"/>
              <a:gd name="connsiteY16" fmla="*/ 5146457 h 5693899"/>
              <a:gd name="connsiteX17" fmla="*/ 8692170 w 13103434"/>
              <a:gd name="connsiteY17" fmla="*/ 5162171 h 5693899"/>
              <a:gd name="connsiteX18" fmla="*/ 8500093 w 13103434"/>
              <a:gd name="connsiteY18" fmla="*/ 5181379 h 5693899"/>
              <a:gd name="connsiteX19" fmla="*/ 8309759 w 13103434"/>
              <a:gd name="connsiteY19" fmla="*/ 5204080 h 5693899"/>
              <a:gd name="connsiteX20" fmla="*/ 8122924 w 13103434"/>
              <a:gd name="connsiteY20" fmla="*/ 5226779 h 5693899"/>
              <a:gd name="connsiteX21" fmla="*/ 7932592 w 13103434"/>
              <a:gd name="connsiteY21" fmla="*/ 5251226 h 5693899"/>
              <a:gd name="connsiteX22" fmla="*/ 7766040 w 13103434"/>
              <a:gd name="connsiteY22" fmla="*/ 5277687 h 5693899"/>
              <a:gd name="connsiteX23" fmla="*/ 7631687 w 13103434"/>
              <a:gd name="connsiteY23" fmla="*/ 5294934 h 5693899"/>
              <a:gd name="connsiteX24" fmla="*/ 7458462 w 13103434"/>
              <a:gd name="connsiteY24" fmla="*/ 5324130 h 5693899"/>
              <a:gd name="connsiteX25" fmla="*/ 7373819 w 13103434"/>
              <a:gd name="connsiteY25" fmla="*/ 5336788 h 5693899"/>
              <a:gd name="connsiteX26" fmla="*/ 7300388 w 13103434"/>
              <a:gd name="connsiteY26" fmla="*/ 5350775 h 5693899"/>
              <a:gd name="connsiteX27" fmla="*/ 6954181 w 13103434"/>
              <a:gd name="connsiteY27" fmla="*/ 5409129 h 5693899"/>
              <a:gd name="connsiteX28" fmla="*/ 6800342 w 13103434"/>
              <a:gd name="connsiteY28" fmla="*/ 5441440 h 5693899"/>
              <a:gd name="connsiteX29" fmla="*/ 6770734 w 13103434"/>
              <a:gd name="connsiteY29" fmla="*/ 5446426 h 5693899"/>
              <a:gd name="connsiteX30" fmla="*/ 2351240 w 13103434"/>
              <a:gd name="connsiteY30" fmla="*/ 5629855 h 5693899"/>
              <a:gd name="connsiteX31" fmla="*/ 2025934 w 13103434"/>
              <a:gd name="connsiteY31" fmla="*/ 5593328 h 5693899"/>
              <a:gd name="connsiteX32" fmla="*/ 1976215 w 13103434"/>
              <a:gd name="connsiteY32" fmla="*/ 5586942 h 5693899"/>
              <a:gd name="connsiteX33" fmla="*/ 1663876 w 13103434"/>
              <a:gd name="connsiteY33" fmla="*/ 5541968 h 5693899"/>
              <a:gd name="connsiteX34" fmla="*/ 1181574 w 13103434"/>
              <a:gd name="connsiteY34" fmla="*/ 5451471 h 5693899"/>
              <a:gd name="connsiteX35" fmla="*/ 913022 w 13103434"/>
              <a:gd name="connsiteY35" fmla="*/ 5385011 h 5693899"/>
              <a:gd name="connsiteX36" fmla="*/ 913021 w 13103434"/>
              <a:gd name="connsiteY36" fmla="*/ 0 h 5693899"/>
              <a:gd name="connsiteX0" fmla="*/ 48639 w 12239052"/>
              <a:gd name="connsiteY0" fmla="*/ 0 h 5693899"/>
              <a:gd name="connsiteX1" fmla="*/ 12239052 w 12239052"/>
              <a:gd name="connsiteY1" fmla="*/ 0 h 5693899"/>
              <a:gd name="connsiteX2" fmla="*/ 12239051 w 12239052"/>
              <a:gd name="connsiteY2" fmla="*/ 5413773 h 5693899"/>
              <a:gd name="connsiteX3" fmla="*/ 12236845 w 12239052"/>
              <a:gd name="connsiteY3" fmla="*/ 5413259 h 5693899"/>
              <a:gd name="connsiteX4" fmla="*/ 12236845 w 12239052"/>
              <a:gd name="connsiteY4" fmla="*/ 5406635 h 5693899"/>
              <a:gd name="connsiteX5" fmla="*/ 12081029 w 12239052"/>
              <a:gd name="connsiteY5" fmla="*/ 5376956 h 5693899"/>
              <a:gd name="connsiteX6" fmla="*/ 11901926 w 12239052"/>
              <a:gd name="connsiteY6" fmla="*/ 5335228 h 5693899"/>
              <a:gd name="connsiteX7" fmla="*/ 9523038 w 12239052"/>
              <a:gd name="connsiteY7" fmla="*/ 5102230 h 5693899"/>
              <a:gd name="connsiteX8" fmla="*/ 9411858 w 12239052"/>
              <a:gd name="connsiteY8" fmla="*/ 5103271 h 5693899"/>
              <a:gd name="connsiteX9" fmla="*/ 9385363 w 12239052"/>
              <a:gd name="connsiteY9" fmla="*/ 5102803 h 5693899"/>
              <a:gd name="connsiteX10" fmla="*/ 9189793 w 12239052"/>
              <a:gd name="connsiteY10" fmla="*/ 5102803 h 5693899"/>
              <a:gd name="connsiteX11" fmla="*/ 8992476 w 12239052"/>
              <a:gd name="connsiteY11" fmla="*/ 5102802 h 5693899"/>
              <a:gd name="connsiteX12" fmla="*/ 8795160 w 12239052"/>
              <a:gd name="connsiteY12" fmla="*/ 5106295 h 5693899"/>
              <a:gd name="connsiteX13" fmla="*/ 8601336 w 12239052"/>
              <a:gd name="connsiteY13" fmla="*/ 5111534 h 5693899"/>
              <a:gd name="connsiteX14" fmla="*/ 8405767 w 12239052"/>
              <a:gd name="connsiteY14" fmla="*/ 5122010 h 5693899"/>
              <a:gd name="connsiteX15" fmla="*/ 8211942 w 12239052"/>
              <a:gd name="connsiteY15" fmla="*/ 5134233 h 5693899"/>
              <a:gd name="connsiteX16" fmla="*/ 8021611 w 12239052"/>
              <a:gd name="connsiteY16" fmla="*/ 5146457 h 5693899"/>
              <a:gd name="connsiteX17" fmla="*/ 7827788 w 12239052"/>
              <a:gd name="connsiteY17" fmla="*/ 5162171 h 5693899"/>
              <a:gd name="connsiteX18" fmla="*/ 7635711 w 12239052"/>
              <a:gd name="connsiteY18" fmla="*/ 5181379 h 5693899"/>
              <a:gd name="connsiteX19" fmla="*/ 7445377 w 12239052"/>
              <a:gd name="connsiteY19" fmla="*/ 5204080 h 5693899"/>
              <a:gd name="connsiteX20" fmla="*/ 7258542 w 12239052"/>
              <a:gd name="connsiteY20" fmla="*/ 5226779 h 5693899"/>
              <a:gd name="connsiteX21" fmla="*/ 7068210 w 12239052"/>
              <a:gd name="connsiteY21" fmla="*/ 5251226 h 5693899"/>
              <a:gd name="connsiteX22" fmla="*/ 6901658 w 12239052"/>
              <a:gd name="connsiteY22" fmla="*/ 5277687 h 5693899"/>
              <a:gd name="connsiteX23" fmla="*/ 6767305 w 12239052"/>
              <a:gd name="connsiteY23" fmla="*/ 5294934 h 5693899"/>
              <a:gd name="connsiteX24" fmla="*/ 6594080 w 12239052"/>
              <a:gd name="connsiteY24" fmla="*/ 5324130 h 5693899"/>
              <a:gd name="connsiteX25" fmla="*/ 6509437 w 12239052"/>
              <a:gd name="connsiteY25" fmla="*/ 5336788 h 5693899"/>
              <a:gd name="connsiteX26" fmla="*/ 6436006 w 12239052"/>
              <a:gd name="connsiteY26" fmla="*/ 5350775 h 5693899"/>
              <a:gd name="connsiteX27" fmla="*/ 6089799 w 12239052"/>
              <a:gd name="connsiteY27" fmla="*/ 5409129 h 5693899"/>
              <a:gd name="connsiteX28" fmla="*/ 5935960 w 12239052"/>
              <a:gd name="connsiteY28" fmla="*/ 5441440 h 5693899"/>
              <a:gd name="connsiteX29" fmla="*/ 5906352 w 12239052"/>
              <a:gd name="connsiteY29" fmla="*/ 5446426 h 5693899"/>
              <a:gd name="connsiteX30" fmla="*/ 1486858 w 12239052"/>
              <a:gd name="connsiteY30" fmla="*/ 5629855 h 5693899"/>
              <a:gd name="connsiteX31" fmla="*/ 1161552 w 12239052"/>
              <a:gd name="connsiteY31" fmla="*/ 5593328 h 5693899"/>
              <a:gd name="connsiteX32" fmla="*/ 1111833 w 12239052"/>
              <a:gd name="connsiteY32" fmla="*/ 5586942 h 5693899"/>
              <a:gd name="connsiteX33" fmla="*/ 799494 w 12239052"/>
              <a:gd name="connsiteY33" fmla="*/ 5541968 h 5693899"/>
              <a:gd name="connsiteX34" fmla="*/ 317192 w 12239052"/>
              <a:gd name="connsiteY34" fmla="*/ 5451471 h 5693899"/>
              <a:gd name="connsiteX35" fmla="*/ 48640 w 12239052"/>
              <a:gd name="connsiteY35" fmla="*/ 5385011 h 5693899"/>
              <a:gd name="connsiteX36" fmla="*/ 48639 w 12239052"/>
              <a:gd name="connsiteY36" fmla="*/ 0 h 5693899"/>
              <a:gd name="connsiteX0" fmla="*/ 19150 w 12209563"/>
              <a:gd name="connsiteY0" fmla="*/ 0 h 5693899"/>
              <a:gd name="connsiteX1" fmla="*/ 12209563 w 12209563"/>
              <a:gd name="connsiteY1" fmla="*/ 0 h 5693899"/>
              <a:gd name="connsiteX2" fmla="*/ 12209562 w 12209563"/>
              <a:gd name="connsiteY2" fmla="*/ 5413773 h 5693899"/>
              <a:gd name="connsiteX3" fmla="*/ 12207356 w 12209563"/>
              <a:gd name="connsiteY3" fmla="*/ 5413259 h 5693899"/>
              <a:gd name="connsiteX4" fmla="*/ 12207356 w 12209563"/>
              <a:gd name="connsiteY4" fmla="*/ 5406635 h 5693899"/>
              <a:gd name="connsiteX5" fmla="*/ 12051540 w 12209563"/>
              <a:gd name="connsiteY5" fmla="*/ 5376956 h 5693899"/>
              <a:gd name="connsiteX6" fmla="*/ 11872437 w 12209563"/>
              <a:gd name="connsiteY6" fmla="*/ 5335228 h 5693899"/>
              <a:gd name="connsiteX7" fmla="*/ 9493549 w 12209563"/>
              <a:gd name="connsiteY7" fmla="*/ 5102230 h 5693899"/>
              <a:gd name="connsiteX8" fmla="*/ 9382369 w 12209563"/>
              <a:gd name="connsiteY8" fmla="*/ 5103271 h 5693899"/>
              <a:gd name="connsiteX9" fmla="*/ 9355874 w 12209563"/>
              <a:gd name="connsiteY9" fmla="*/ 5102803 h 5693899"/>
              <a:gd name="connsiteX10" fmla="*/ 9160304 w 12209563"/>
              <a:gd name="connsiteY10" fmla="*/ 5102803 h 5693899"/>
              <a:gd name="connsiteX11" fmla="*/ 8962987 w 12209563"/>
              <a:gd name="connsiteY11" fmla="*/ 5102802 h 5693899"/>
              <a:gd name="connsiteX12" fmla="*/ 8765671 w 12209563"/>
              <a:gd name="connsiteY12" fmla="*/ 5106295 h 5693899"/>
              <a:gd name="connsiteX13" fmla="*/ 8571847 w 12209563"/>
              <a:gd name="connsiteY13" fmla="*/ 5111534 h 5693899"/>
              <a:gd name="connsiteX14" fmla="*/ 8376278 w 12209563"/>
              <a:gd name="connsiteY14" fmla="*/ 5122010 h 5693899"/>
              <a:gd name="connsiteX15" fmla="*/ 8182453 w 12209563"/>
              <a:gd name="connsiteY15" fmla="*/ 5134233 h 5693899"/>
              <a:gd name="connsiteX16" fmla="*/ 7992122 w 12209563"/>
              <a:gd name="connsiteY16" fmla="*/ 5146457 h 5693899"/>
              <a:gd name="connsiteX17" fmla="*/ 7798299 w 12209563"/>
              <a:gd name="connsiteY17" fmla="*/ 5162171 h 5693899"/>
              <a:gd name="connsiteX18" fmla="*/ 7606222 w 12209563"/>
              <a:gd name="connsiteY18" fmla="*/ 5181379 h 5693899"/>
              <a:gd name="connsiteX19" fmla="*/ 7415888 w 12209563"/>
              <a:gd name="connsiteY19" fmla="*/ 5204080 h 5693899"/>
              <a:gd name="connsiteX20" fmla="*/ 7229053 w 12209563"/>
              <a:gd name="connsiteY20" fmla="*/ 5226779 h 5693899"/>
              <a:gd name="connsiteX21" fmla="*/ 7038721 w 12209563"/>
              <a:gd name="connsiteY21" fmla="*/ 5251226 h 5693899"/>
              <a:gd name="connsiteX22" fmla="*/ 6872169 w 12209563"/>
              <a:gd name="connsiteY22" fmla="*/ 5277687 h 5693899"/>
              <a:gd name="connsiteX23" fmla="*/ 6737816 w 12209563"/>
              <a:gd name="connsiteY23" fmla="*/ 5294934 h 5693899"/>
              <a:gd name="connsiteX24" fmla="*/ 6564591 w 12209563"/>
              <a:gd name="connsiteY24" fmla="*/ 5324130 h 5693899"/>
              <a:gd name="connsiteX25" fmla="*/ 6479948 w 12209563"/>
              <a:gd name="connsiteY25" fmla="*/ 5336788 h 5693899"/>
              <a:gd name="connsiteX26" fmla="*/ 6406517 w 12209563"/>
              <a:gd name="connsiteY26" fmla="*/ 5350775 h 5693899"/>
              <a:gd name="connsiteX27" fmla="*/ 6060310 w 12209563"/>
              <a:gd name="connsiteY27" fmla="*/ 5409129 h 5693899"/>
              <a:gd name="connsiteX28" fmla="*/ 5906471 w 12209563"/>
              <a:gd name="connsiteY28" fmla="*/ 5441440 h 5693899"/>
              <a:gd name="connsiteX29" fmla="*/ 5876863 w 12209563"/>
              <a:gd name="connsiteY29" fmla="*/ 5446426 h 5693899"/>
              <a:gd name="connsiteX30" fmla="*/ 1457369 w 12209563"/>
              <a:gd name="connsiteY30" fmla="*/ 5629855 h 5693899"/>
              <a:gd name="connsiteX31" fmla="*/ 1132063 w 12209563"/>
              <a:gd name="connsiteY31" fmla="*/ 5593328 h 5693899"/>
              <a:gd name="connsiteX32" fmla="*/ 1082344 w 12209563"/>
              <a:gd name="connsiteY32" fmla="*/ 5586942 h 5693899"/>
              <a:gd name="connsiteX33" fmla="*/ 770005 w 12209563"/>
              <a:gd name="connsiteY33" fmla="*/ 5541968 h 5693899"/>
              <a:gd name="connsiteX34" fmla="*/ 287703 w 12209563"/>
              <a:gd name="connsiteY34" fmla="*/ 5451471 h 5693899"/>
              <a:gd name="connsiteX35" fmla="*/ 19151 w 12209563"/>
              <a:gd name="connsiteY35" fmla="*/ 5385011 h 5693899"/>
              <a:gd name="connsiteX36" fmla="*/ 19150 w 12209563"/>
              <a:gd name="connsiteY36" fmla="*/ 0 h 5693899"/>
              <a:gd name="connsiteX0" fmla="*/ 0 w 12190413"/>
              <a:gd name="connsiteY0" fmla="*/ 0 h 5693899"/>
              <a:gd name="connsiteX1" fmla="*/ 12190413 w 12190413"/>
              <a:gd name="connsiteY1" fmla="*/ 0 h 5693899"/>
              <a:gd name="connsiteX2" fmla="*/ 12190412 w 12190413"/>
              <a:gd name="connsiteY2" fmla="*/ 5413773 h 5693899"/>
              <a:gd name="connsiteX3" fmla="*/ 12188206 w 12190413"/>
              <a:gd name="connsiteY3" fmla="*/ 5413259 h 5693899"/>
              <a:gd name="connsiteX4" fmla="*/ 12188206 w 12190413"/>
              <a:gd name="connsiteY4" fmla="*/ 5406635 h 5693899"/>
              <a:gd name="connsiteX5" fmla="*/ 12032390 w 12190413"/>
              <a:gd name="connsiteY5" fmla="*/ 5376956 h 5693899"/>
              <a:gd name="connsiteX6" fmla="*/ 11853287 w 12190413"/>
              <a:gd name="connsiteY6" fmla="*/ 5335228 h 5693899"/>
              <a:gd name="connsiteX7" fmla="*/ 9474399 w 12190413"/>
              <a:gd name="connsiteY7" fmla="*/ 5102230 h 5693899"/>
              <a:gd name="connsiteX8" fmla="*/ 9363219 w 12190413"/>
              <a:gd name="connsiteY8" fmla="*/ 5103271 h 5693899"/>
              <a:gd name="connsiteX9" fmla="*/ 9336724 w 12190413"/>
              <a:gd name="connsiteY9" fmla="*/ 5102803 h 5693899"/>
              <a:gd name="connsiteX10" fmla="*/ 9141154 w 12190413"/>
              <a:gd name="connsiteY10" fmla="*/ 5102803 h 5693899"/>
              <a:gd name="connsiteX11" fmla="*/ 8943837 w 12190413"/>
              <a:gd name="connsiteY11" fmla="*/ 5102802 h 5693899"/>
              <a:gd name="connsiteX12" fmla="*/ 8746521 w 12190413"/>
              <a:gd name="connsiteY12" fmla="*/ 5106295 h 5693899"/>
              <a:gd name="connsiteX13" fmla="*/ 8552697 w 12190413"/>
              <a:gd name="connsiteY13" fmla="*/ 5111534 h 5693899"/>
              <a:gd name="connsiteX14" fmla="*/ 8357128 w 12190413"/>
              <a:gd name="connsiteY14" fmla="*/ 5122010 h 5693899"/>
              <a:gd name="connsiteX15" fmla="*/ 8163303 w 12190413"/>
              <a:gd name="connsiteY15" fmla="*/ 5134233 h 5693899"/>
              <a:gd name="connsiteX16" fmla="*/ 7972972 w 12190413"/>
              <a:gd name="connsiteY16" fmla="*/ 5146457 h 5693899"/>
              <a:gd name="connsiteX17" fmla="*/ 7779149 w 12190413"/>
              <a:gd name="connsiteY17" fmla="*/ 5162171 h 5693899"/>
              <a:gd name="connsiteX18" fmla="*/ 7587072 w 12190413"/>
              <a:gd name="connsiteY18" fmla="*/ 5181379 h 5693899"/>
              <a:gd name="connsiteX19" fmla="*/ 7396738 w 12190413"/>
              <a:gd name="connsiteY19" fmla="*/ 5204080 h 5693899"/>
              <a:gd name="connsiteX20" fmla="*/ 7209903 w 12190413"/>
              <a:gd name="connsiteY20" fmla="*/ 5226779 h 5693899"/>
              <a:gd name="connsiteX21" fmla="*/ 7019571 w 12190413"/>
              <a:gd name="connsiteY21" fmla="*/ 5251226 h 5693899"/>
              <a:gd name="connsiteX22" fmla="*/ 6853019 w 12190413"/>
              <a:gd name="connsiteY22" fmla="*/ 5277687 h 5693899"/>
              <a:gd name="connsiteX23" fmla="*/ 6718666 w 12190413"/>
              <a:gd name="connsiteY23" fmla="*/ 5294934 h 5693899"/>
              <a:gd name="connsiteX24" fmla="*/ 6545441 w 12190413"/>
              <a:gd name="connsiteY24" fmla="*/ 5324130 h 5693899"/>
              <a:gd name="connsiteX25" fmla="*/ 6460798 w 12190413"/>
              <a:gd name="connsiteY25" fmla="*/ 5336788 h 5693899"/>
              <a:gd name="connsiteX26" fmla="*/ 6387367 w 12190413"/>
              <a:gd name="connsiteY26" fmla="*/ 5350775 h 5693899"/>
              <a:gd name="connsiteX27" fmla="*/ 6041160 w 12190413"/>
              <a:gd name="connsiteY27" fmla="*/ 5409129 h 5693899"/>
              <a:gd name="connsiteX28" fmla="*/ 5887321 w 12190413"/>
              <a:gd name="connsiteY28" fmla="*/ 5441440 h 5693899"/>
              <a:gd name="connsiteX29" fmla="*/ 5857713 w 12190413"/>
              <a:gd name="connsiteY29" fmla="*/ 5446426 h 5693899"/>
              <a:gd name="connsiteX30" fmla="*/ 1438219 w 12190413"/>
              <a:gd name="connsiteY30" fmla="*/ 5629855 h 5693899"/>
              <a:gd name="connsiteX31" fmla="*/ 1112913 w 12190413"/>
              <a:gd name="connsiteY31" fmla="*/ 5593328 h 5693899"/>
              <a:gd name="connsiteX32" fmla="*/ 1063194 w 12190413"/>
              <a:gd name="connsiteY32" fmla="*/ 5586942 h 5693899"/>
              <a:gd name="connsiteX33" fmla="*/ 750855 w 12190413"/>
              <a:gd name="connsiteY33" fmla="*/ 5541968 h 5693899"/>
              <a:gd name="connsiteX34" fmla="*/ 268553 w 12190413"/>
              <a:gd name="connsiteY34" fmla="*/ 5451471 h 5693899"/>
              <a:gd name="connsiteX35" fmla="*/ 1 w 12190413"/>
              <a:gd name="connsiteY35" fmla="*/ 5385011 h 5693899"/>
              <a:gd name="connsiteX36" fmla="*/ 0 w 12190413"/>
              <a:gd name="connsiteY36" fmla="*/ 0 h 569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0413" h="5693899">
                <a:moveTo>
                  <a:pt x="0" y="0"/>
                </a:moveTo>
                <a:lnTo>
                  <a:pt x="12190413" y="0"/>
                </a:lnTo>
                <a:cubicBezTo>
                  <a:pt x="12190413" y="1804591"/>
                  <a:pt x="12190412" y="3609182"/>
                  <a:pt x="12190412" y="5413773"/>
                </a:cubicBezTo>
                <a:lnTo>
                  <a:pt x="12188206" y="5413259"/>
                </a:lnTo>
                <a:lnTo>
                  <a:pt x="12188206" y="5406635"/>
                </a:lnTo>
                <a:lnTo>
                  <a:pt x="12032390" y="5376956"/>
                </a:lnTo>
                <a:lnTo>
                  <a:pt x="11853287" y="5335228"/>
                </a:lnTo>
                <a:cubicBezTo>
                  <a:pt x="11151505" y="5193032"/>
                  <a:pt x="10345755" y="5111967"/>
                  <a:pt x="9474399" y="5102230"/>
                </a:cubicBezTo>
                <a:lnTo>
                  <a:pt x="9363219" y="5103271"/>
                </a:lnTo>
                <a:lnTo>
                  <a:pt x="9336724" y="5102803"/>
                </a:lnTo>
                <a:lnTo>
                  <a:pt x="9141154" y="5102803"/>
                </a:lnTo>
                <a:lnTo>
                  <a:pt x="8943837" y="5102802"/>
                </a:lnTo>
                <a:lnTo>
                  <a:pt x="8746521" y="5106295"/>
                </a:lnTo>
                <a:lnTo>
                  <a:pt x="8552697" y="5111534"/>
                </a:lnTo>
                <a:lnTo>
                  <a:pt x="8357128" y="5122010"/>
                </a:lnTo>
                <a:lnTo>
                  <a:pt x="8163303" y="5134233"/>
                </a:lnTo>
                <a:lnTo>
                  <a:pt x="7972972" y="5146457"/>
                </a:lnTo>
                <a:lnTo>
                  <a:pt x="7779149" y="5162171"/>
                </a:lnTo>
                <a:lnTo>
                  <a:pt x="7587072" y="5181379"/>
                </a:lnTo>
                <a:lnTo>
                  <a:pt x="7396738" y="5204080"/>
                </a:lnTo>
                <a:lnTo>
                  <a:pt x="7209903" y="5226779"/>
                </a:lnTo>
                <a:lnTo>
                  <a:pt x="7019571" y="5251226"/>
                </a:lnTo>
                <a:lnTo>
                  <a:pt x="6853019" y="5277687"/>
                </a:lnTo>
                <a:lnTo>
                  <a:pt x="6718666" y="5294934"/>
                </a:lnTo>
                <a:lnTo>
                  <a:pt x="6545441" y="5324130"/>
                </a:lnTo>
                <a:lnTo>
                  <a:pt x="6460798" y="5336788"/>
                </a:lnTo>
                <a:lnTo>
                  <a:pt x="6387367" y="5350775"/>
                </a:lnTo>
                <a:lnTo>
                  <a:pt x="6041160" y="5409129"/>
                </a:lnTo>
                <a:lnTo>
                  <a:pt x="5887321" y="5441440"/>
                </a:lnTo>
                <a:lnTo>
                  <a:pt x="5857713" y="5446426"/>
                </a:lnTo>
                <a:cubicBezTo>
                  <a:pt x="4271557" y="5694949"/>
                  <a:pt x="2741498" y="5756679"/>
                  <a:pt x="1438219" y="5629855"/>
                </a:cubicBezTo>
                <a:lnTo>
                  <a:pt x="1112913" y="5593328"/>
                </a:lnTo>
                <a:lnTo>
                  <a:pt x="1063194" y="5586942"/>
                </a:lnTo>
                <a:lnTo>
                  <a:pt x="750855" y="5541968"/>
                </a:lnTo>
                <a:cubicBezTo>
                  <a:pt x="585150" y="5515316"/>
                  <a:pt x="424237" y="5485152"/>
                  <a:pt x="268553" y="5451471"/>
                </a:cubicBezTo>
                <a:lnTo>
                  <a:pt x="1" y="5385011"/>
                </a:lnTo>
                <a:cubicBezTo>
                  <a:pt x="2867" y="5388451"/>
                  <a:pt x="3441" y="1359"/>
                  <a:pt x="0" y="0"/>
                </a:cubicBezTo>
                <a:close/>
              </a:path>
            </a:pathLst>
          </a:custGeom>
          <a:solidFill>
            <a:schemeClr val="bg2"/>
          </a:solidFill>
        </p:spPr>
        <p:txBody>
          <a:bodyPr wrap="square" tIns="792000" anchor="ctr">
            <a:noAutofit/>
          </a:bodyPr>
          <a:lstStyle>
            <a:lvl1pPr marL="0" indent="0" algn="ctr">
              <a:buNone/>
              <a:defRPr cap="none" baseline="0">
                <a:solidFill>
                  <a:schemeClr val="tx1"/>
                </a:solidFill>
              </a:defRPr>
            </a:lvl1pPr>
          </a:lstStyle>
          <a:p>
            <a:endParaRPr lang="de-DE" dirty="0" smtClean="0"/>
          </a:p>
        </p:txBody>
      </p:sp>
      <p:sp>
        <p:nvSpPr>
          <p:cNvPr id="3" name="Textplatzhalter 2"/>
          <p:cNvSpPr>
            <a:spLocks noGrp="1"/>
          </p:cNvSpPr>
          <p:nvPr>
            <p:ph type="body" sz="quarter" idx="15" hasCustomPrompt="1"/>
          </p:nvPr>
        </p:nvSpPr>
        <p:spPr bwMode="gray">
          <a:xfrm>
            <a:off x="1278" y="0"/>
            <a:ext cx="6092825" cy="3400426"/>
          </a:xfrm>
          <a:blipFill>
            <a:blip r:embed="rId7"/>
            <a:stretch>
              <a:fillRect/>
            </a:stretch>
          </a:blipFill>
        </p:spPr>
        <p:txBody>
          <a:bodyPr/>
          <a:lstStyle>
            <a:lvl1pPr marL="0" indent="0" rtl="0">
              <a:buNone/>
              <a:defRPr baseline="0"/>
            </a:lvl1pPr>
          </a:lstStyle>
          <a:p>
            <a:pPr lvl="0"/>
            <a:r>
              <a:rPr lang="de-DE" dirty="0"/>
              <a:t> </a:t>
            </a:r>
          </a:p>
        </p:txBody>
      </p:sp>
      <p:sp>
        <p:nvSpPr>
          <p:cNvPr id="9" name="Untertitel 2"/>
          <p:cNvSpPr>
            <a:spLocks noGrp="1"/>
          </p:cNvSpPr>
          <p:nvPr>
            <p:ph type="subTitle" idx="1" hasCustomPrompt="1"/>
          </p:nvPr>
        </p:nvSpPr>
        <p:spPr bwMode="gray">
          <a:xfrm>
            <a:off x="550436" y="1989744"/>
            <a:ext cx="5112000" cy="1080000"/>
          </a:xfrm>
        </p:spPr>
        <p:txBody>
          <a:bodyPr/>
          <a:lstStyle>
            <a:lvl1pPr marL="0" indent="0" algn="l" rtl="0">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de-DE" dirty="0"/>
              <a:t>Hier steht ein Untertitel 20pt</a:t>
            </a:r>
            <a:br>
              <a:rPr lang="de-DE" dirty="0"/>
            </a:br>
            <a:r>
              <a:rPr lang="de-DE" dirty="0"/>
              <a:t>Bild ändern wie folgt: </a:t>
            </a:r>
            <a:r>
              <a:rPr lang="de-DE" dirty="0" smtClean="0"/>
              <a:t>„Grafik einfügen“</a:t>
            </a:r>
          </a:p>
        </p:txBody>
      </p:sp>
      <p:sp>
        <p:nvSpPr>
          <p:cNvPr id="8" name="Titel 1"/>
          <p:cNvSpPr>
            <a:spLocks noGrp="1"/>
          </p:cNvSpPr>
          <p:nvPr>
            <p:ph type="ctrTitle" hasCustomPrompt="1"/>
          </p:nvPr>
        </p:nvSpPr>
        <p:spPr bwMode="gray">
          <a:xfrm>
            <a:off x="550436" y="477584"/>
            <a:ext cx="5112000" cy="1440000"/>
          </a:xfrm>
        </p:spPr>
        <p:txBody>
          <a:bodyPr vert="horz"/>
          <a:lstStyle>
            <a:lvl1pPr rtl="0">
              <a:defRPr sz="3200" baseline="0">
                <a:solidFill>
                  <a:schemeClr val="bg1"/>
                </a:solidFill>
              </a:defRPr>
            </a:lvl1pPr>
          </a:lstStyle>
          <a:p>
            <a:r>
              <a:rPr lang="de-DE" dirty="0"/>
              <a:t>Hier steht ein sehr lange </a:t>
            </a:r>
            <a:r>
              <a:rPr lang="de-DE" dirty="0" smtClean="0"/>
              <a:t>Headline 32pt</a:t>
            </a:r>
            <a:endParaRPr lang="de-DE" dirty="0"/>
          </a:p>
        </p:txBody>
      </p:sp>
    </p:spTree>
    <p:extLst>
      <p:ext uri="{BB962C8B-B14F-4D97-AF65-F5344CB8AC3E}">
        <p14:creationId xmlns:p14="http://schemas.microsoft.com/office/powerpoint/2010/main" val="7919510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39469550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01"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Inhalt</a:t>
            </a:r>
          </a:p>
        </p:txBody>
      </p:sp>
      <p:sp>
        <p:nvSpPr>
          <p:cNvPr id="7" name="Datumsplatzhalter 6"/>
          <p:cNvSpPr>
            <a:spLocks noGrp="1"/>
          </p:cNvSpPr>
          <p:nvPr>
            <p:ph type="dt" sz="half" idx="10"/>
          </p:nvPr>
        </p:nvSpPr>
        <p:spPr bwMode="gray"/>
        <p:txBody>
          <a:bodyPr/>
          <a:lstStyle>
            <a:lvl1pPr rtl="0">
              <a:defRPr/>
            </a:lvl1pPr>
          </a:lstStyle>
          <a:p>
            <a:fld id="{356C8C04-C0A1-47A2-AFC8-F9E4182150D8}"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3"/>
          </p:nvPr>
        </p:nvSpPr>
        <p:spPr bwMode="gray">
          <a:xfrm>
            <a:off x="550800" y="1701799"/>
            <a:ext cx="11088000" cy="4248000"/>
          </a:xfrm>
        </p:spPr>
        <p:txBody>
          <a:bodyPr/>
          <a:lstStyle>
            <a:lvl1pPr rtl="0">
              <a:defRPr/>
            </a:lvl1pPr>
            <a:lvl2pPr rtl="0">
              <a:defRPr/>
            </a:lvl2pPr>
            <a:lvl3pPr rtl="0">
              <a:defRPr/>
            </a:lvl3pPr>
            <a:lvl4pPr rtl="0">
              <a:defRPr/>
            </a:lvl4pPr>
            <a:lvl5pPr rtl="0">
              <a:defRPr/>
            </a:lvl5pPr>
            <a:lvl6pPr rtl="0">
              <a:defRPr/>
            </a:lvl6pPr>
            <a:lvl7pPr>
              <a:defRPr/>
            </a:lvl7pPr>
            <a:lvl8pPr marL="539750" indent="-180975">
              <a:buFont typeface="Symbol" panose="05050102010706020507" pitchFamily="18" charset="2"/>
              <a:buChar char="-"/>
              <a:defRPr/>
            </a:lvl8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Textplatzhalter 6"/>
          <p:cNvSpPr>
            <a:spLocks noGrp="1"/>
          </p:cNvSpPr>
          <p:nvPr>
            <p:ph type="body" sz="quarter" idx="14" hasCustomPrompt="1"/>
          </p:nvPr>
        </p:nvSpPr>
        <p:spPr bwMode="gray">
          <a:xfrm>
            <a:off x="550800" y="982286"/>
            <a:ext cx="11088000"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809469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spaltig nur Foto">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88279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25"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baseline="0"/>
            </a:lvl1pPr>
          </a:lstStyle>
          <a:p>
            <a:r>
              <a:rPr lang="de-DE" dirty="0"/>
              <a:t>1-spaltig, nur Foto</a:t>
            </a:r>
          </a:p>
        </p:txBody>
      </p:sp>
      <p:sp>
        <p:nvSpPr>
          <p:cNvPr id="7" name="Datumsplatzhalter 6"/>
          <p:cNvSpPr>
            <a:spLocks noGrp="1"/>
          </p:cNvSpPr>
          <p:nvPr>
            <p:ph type="dt" sz="half" idx="10"/>
          </p:nvPr>
        </p:nvSpPr>
        <p:spPr bwMode="gray"/>
        <p:txBody>
          <a:bodyPr/>
          <a:lstStyle>
            <a:lvl1pPr rtl="0">
              <a:defRPr/>
            </a:lvl1pPr>
          </a:lstStyle>
          <a:p>
            <a:fld id="{0B3C94AF-11BC-4ADF-9C6C-FA8D9EE50B2A}"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Bildplatzhalter 2"/>
          <p:cNvSpPr>
            <a:spLocks noGrp="1"/>
          </p:cNvSpPr>
          <p:nvPr>
            <p:ph type="pic" sz="quarter" idx="13"/>
          </p:nvPr>
        </p:nvSpPr>
        <p:spPr bwMode="gray">
          <a:xfrm>
            <a:off x="550436" y="1270144"/>
            <a:ext cx="11089540" cy="4680000"/>
          </a:xfrm>
          <a:pattFill prst="ltUpDiag">
            <a:fgClr>
              <a:schemeClr val="tx2"/>
            </a:fgClr>
            <a:bgClr>
              <a:schemeClr val="bg1"/>
            </a:bgClr>
          </a:pattFill>
        </p:spPr>
        <p:txBody>
          <a:bodyPr tIns="0" bIns="468000" anchor="ctr" anchorCtr="1"/>
          <a:lstStyle>
            <a:lvl1pPr marL="0" indent="0" algn="ctr" rtl="0">
              <a:buNone/>
              <a:defRPr sz="1200" cap="none" baseline="0">
                <a:solidFill>
                  <a:schemeClr val="tx1"/>
                </a:solidFill>
              </a:defRPr>
            </a:lvl1pPr>
            <a:lvl2pPr marL="0" indent="0" algn="ctr">
              <a:buNone/>
              <a:defRPr sz="1200"/>
            </a:lvl2pPr>
            <a:lvl3pPr marL="0" indent="0" algn="ctr">
              <a:buNone/>
              <a:defRPr sz="1200"/>
            </a:lvl3pPr>
            <a:lvl4pPr marL="0" indent="0" algn="ctr">
              <a:buNone/>
              <a:defRPr sz="1200"/>
            </a:lvl4pPr>
            <a:lvl5pPr marL="0" indent="0" algn="ctr">
              <a:buNone/>
              <a:defRPr sz="1200"/>
            </a:lvl5pPr>
          </a:lstStyle>
          <a:p>
            <a:pPr lvl="0"/>
            <a:r>
              <a:rPr lang="de-DE" dirty="0"/>
              <a:t>Bild durch Klicken auf Symbol hinzufügen</a:t>
            </a:r>
          </a:p>
        </p:txBody>
      </p:sp>
    </p:spTree>
    <p:extLst>
      <p:ext uri="{BB962C8B-B14F-4D97-AF65-F5344CB8AC3E}">
        <p14:creationId xmlns:p14="http://schemas.microsoft.com/office/powerpoint/2010/main" val="98191650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8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1089970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49"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2-spaltig, Text/Foto/Diagramm</a:t>
            </a:r>
          </a:p>
        </p:txBody>
      </p:sp>
      <p:sp>
        <p:nvSpPr>
          <p:cNvPr id="7" name="Datumsplatzhalter 6"/>
          <p:cNvSpPr>
            <a:spLocks noGrp="1"/>
          </p:cNvSpPr>
          <p:nvPr>
            <p:ph type="dt" sz="half" idx="10"/>
          </p:nvPr>
        </p:nvSpPr>
        <p:spPr bwMode="gray"/>
        <p:txBody>
          <a:bodyPr/>
          <a:lstStyle>
            <a:lvl1pPr rtl="0">
              <a:defRPr/>
            </a:lvl1pPr>
          </a:lstStyle>
          <a:p>
            <a:fld id="{ED8D8253-A7D8-452A-B84C-2E23C71DD853}"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6239976" y="1701799"/>
            <a:ext cx="5400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Inhaltsplatzhalter 2"/>
          <p:cNvSpPr>
            <a:spLocks noGrp="1"/>
          </p:cNvSpPr>
          <p:nvPr>
            <p:ph sz="quarter" idx="15"/>
          </p:nvPr>
        </p:nvSpPr>
        <p:spPr bwMode="gray">
          <a:xfrm>
            <a:off x="550436" y="1701554"/>
            <a:ext cx="5400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1"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a:p>
            <a:pPr lvl="0"/>
            <a:endParaRPr lang="de-DE" dirty="0" smtClean="0"/>
          </a:p>
        </p:txBody>
      </p:sp>
    </p:spTree>
    <p:extLst>
      <p:ext uri="{BB962C8B-B14F-4D97-AF65-F5344CB8AC3E}">
        <p14:creationId xmlns:p14="http://schemas.microsoft.com/office/powerpoint/2010/main" val="191146069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13694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673"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3-spaltig, Text/Foto/Diagramm</a:t>
            </a:r>
          </a:p>
        </p:txBody>
      </p:sp>
      <p:sp>
        <p:nvSpPr>
          <p:cNvPr id="7" name="Datumsplatzhalter 6"/>
          <p:cNvSpPr>
            <a:spLocks noGrp="1"/>
          </p:cNvSpPr>
          <p:nvPr>
            <p:ph type="dt" sz="half" idx="10"/>
          </p:nvPr>
        </p:nvSpPr>
        <p:spPr bwMode="gray"/>
        <p:txBody>
          <a:bodyPr/>
          <a:lstStyle>
            <a:lvl1pPr rtl="0">
              <a:defRPr/>
            </a:lvl1pPr>
          </a:lstStyle>
          <a:p>
            <a:fld id="{3DD8A411-0CB6-487C-8795-ADC56B4E74AD}"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436" y="1701554"/>
            <a:ext cx="3456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5" name="Inhaltsplatzhalter 2"/>
          <p:cNvSpPr>
            <a:spLocks noGrp="1"/>
          </p:cNvSpPr>
          <p:nvPr>
            <p:ph sz="quarter" idx="17"/>
          </p:nvPr>
        </p:nvSpPr>
        <p:spPr bwMode="gray">
          <a:xfrm>
            <a:off x="4366966" y="1701554"/>
            <a:ext cx="3456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6" name="Inhaltsplatzhalter 2"/>
          <p:cNvSpPr>
            <a:spLocks noGrp="1"/>
          </p:cNvSpPr>
          <p:nvPr>
            <p:ph sz="quarter" idx="18"/>
          </p:nvPr>
        </p:nvSpPr>
        <p:spPr bwMode="gray">
          <a:xfrm>
            <a:off x="8183976" y="1701554"/>
            <a:ext cx="3456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39044836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spaltig">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446979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697"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4-spaltig, Text/Foto/Diagramm</a:t>
            </a:r>
          </a:p>
        </p:txBody>
      </p:sp>
      <p:sp>
        <p:nvSpPr>
          <p:cNvPr id="7" name="Datumsplatzhalter 6"/>
          <p:cNvSpPr>
            <a:spLocks noGrp="1"/>
          </p:cNvSpPr>
          <p:nvPr>
            <p:ph type="dt" sz="half" idx="10"/>
          </p:nvPr>
        </p:nvSpPr>
        <p:spPr bwMode="gray"/>
        <p:txBody>
          <a:bodyPr/>
          <a:lstStyle>
            <a:lvl1pPr rtl="0">
              <a:defRPr/>
            </a:lvl1pPr>
          </a:lstStyle>
          <a:p>
            <a:fld id="{1A7DC849-87A8-4650-8989-876950997362}"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436"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8" name="Inhaltsplatzhalter 2"/>
          <p:cNvSpPr>
            <a:spLocks noGrp="1"/>
          </p:cNvSpPr>
          <p:nvPr>
            <p:ph sz="quarter" idx="18"/>
          </p:nvPr>
        </p:nvSpPr>
        <p:spPr bwMode="gray">
          <a:xfrm>
            <a:off x="3430836"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9" name="Inhaltsplatzhalter 2"/>
          <p:cNvSpPr>
            <a:spLocks noGrp="1"/>
          </p:cNvSpPr>
          <p:nvPr>
            <p:ph sz="quarter" idx="19"/>
          </p:nvPr>
        </p:nvSpPr>
        <p:spPr bwMode="gray">
          <a:xfrm>
            <a:off x="6311470"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20" name="Inhaltsplatzhalter 2"/>
          <p:cNvSpPr>
            <a:spLocks noGrp="1"/>
          </p:cNvSpPr>
          <p:nvPr>
            <p:ph sz="quarter" idx="20"/>
          </p:nvPr>
        </p:nvSpPr>
        <p:spPr bwMode="gray">
          <a:xfrm>
            <a:off x="9191986" y="1701554"/>
            <a:ext cx="244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18377586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spaltig, 2 Zeilen">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459427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21"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4-spaltig, Text/Foto/Diagramm</a:t>
            </a:r>
          </a:p>
        </p:txBody>
      </p:sp>
      <p:sp>
        <p:nvSpPr>
          <p:cNvPr id="7" name="Datumsplatzhalter 6"/>
          <p:cNvSpPr>
            <a:spLocks noGrp="1"/>
          </p:cNvSpPr>
          <p:nvPr>
            <p:ph type="dt" sz="half" idx="10"/>
          </p:nvPr>
        </p:nvSpPr>
        <p:spPr bwMode="gray"/>
        <p:txBody>
          <a:bodyPr/>
          <a:lstStyle>
            <a:lvl1pPr rtl="0">
              <a:defRPr/>
            </a:lvl1pPr>
          </a:lstStyle>
          <a:p>
            <a:fld id="{C174555F-EE37-41B0-A72F-C208DD9D2CB1}"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436" y="1701554"/>
            <a:ext cx="2448000" cy="2016000"/>
          </a:xfrm>
        </p:spPr>
        <p:txBody>
          <a:bodyPr/>
          <a:lstStyle>
            <a:lvl1pPr rtl="0">
              <a:defRPr sz="1400"/>
            </a:lvl1pPr>
            <a:lvl2pPr rtl="0">
              <a:defRPr sz="1400"/>
            </a:lvl2pPr>
            <a:lvl3pPr rtl="0">
              <a:defRPr sz="1400"/>
            </a:lvl3pPr>
            <a:lvl4pPr rtl="0">
              <a:defRPr sz="1400"/>
            </a:lvl4pPr>
            <a:lvl5pPr rtl="0">
              <a:defRPr sz="1400" baseline="0"/>
            </a:lvl5pPr>
            <a:lvl6pPr marL="539750" indent="-180975">
              <a:buFont typeface="Symbol" panose="05050102010706020507" pitchFamily="18" charset="2"/>
              <a:buChar cha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0" name="Inhaltsplatzhalter 2"/>
          <p:cNvSpPr>
            <a:spLocks noGrp="1"/>
          </p:cNvSpPr>
          <p:nvPr>
            <p:ph sz="quarter" idx="21"/>
          </p:nvPr>
        </p:nvSpPr>
        <p:spPr bwMode="gray">
          <a:xfrm>
            <a:off x="5504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1" name="Inhaltsplatzhalter 2"/>
          <p:cNvSpPr>
            <a:spLocks noGrp="1"/>
          </p:cNvSpPr>
          <p:nvPr>
            <p:ph sz="quarter" idx="22"/>
          </p:nvPr>
        </p:nvSpPr>
        <p:spPr bwMode="gray">
          <a:xfrm>
            <a:off x="3430836" y="170155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2" name="Inhaltsplatzhalter 2"/>
          <p:cNvSpPr>
            <a:spLocks noGrp="1"/>
          </p:cNvSpPr>
          <p:nvPr>
            <p:ph sz="quarter" idx="23"/>
          </p:nvPr>
        </p:nvSpPr>
        <p:spPr bwMode="gray">
          <a:xfrm>
            <a:off x="34308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3" name="Inhaltsplatzhalter 2"/>
          <p:cNvSpPr>
            <a:spLocks noGrp="1"/>
          </p:cNvSpPr>
          <p:nvPr>
            <p:ph sz="quarter" idx="24"/>
          </p:nvPr>
        </p:nvSpPr>
        <p:spPr bwMode="gray">
          <a:xfrm>
            <a:off x="9191636" y="170155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4" name="Inhaltsplatzhalter 2"/>
          <p:cNvSpPr>
            <a:spLocks noGrp="1"/>
          </p:cNvSpPr>
          <p:nvPr>
            <p:ph sz="quarter" idx="25"/>
          </p:nvPr>
        </p:nvSpPr>
        <p:spPr bwMode="gray">
          <a:xfrm>
            <a:off x="91916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5" name="Inhaltsplatzhalter 2"/>
          <p:cNvSpPr>
            <a:spLocks noGrp="1"/>
          </p:cNvSpPr>
          <p:nvPr>
            <p:ph sz="quarter" idx="26"/>
          </p:nvPr>
        </p:nvSpPr>
        <p:spPr bwMode="gray">
          <a:xfrm>
            <a:off x="6311236" y="170155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6" name="Inhaltsplatzhalter 2"/>
          <p:cNvSpPr>
            <a:spLocks noGrp="1"/>
          </p:cNvSpPr>
          <p:nvPr>
            <p:ph sz="quarter" idx="27"/>
          </p:nvPr>
        </p:nvSpPr>
        <p:spPr bwMode="gray">
          <a:xfrm>
            <a:off x="6311236" y="3934124"/>
            <a:ext cx="2448000" cy="201600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600">
                <a:solidFill>
                  <a:schemeClr val="tx2"/>
                </a:solidFill>
              </a:defRPr>
            </a:lvl2pPr>
            <a:lvl3pPr marL="0" indent="0">
              <a:buNone/>
              <a:defRPr sz="1600">
                <a:solidFill>
                  <a:schemeClr val="tx2"/>
                </a:solidFill>
              </a:defRPr>
            </a:lvl3pPr>
            <a:lvl4pPr marL="0" indent="0">
              <a:buNone/>
              <a:defRPr sz="1600">
                <a:solidFill>
                  <a:schemeClr val="tx2"/>
                </a:solidFill>
              </a:defRPr>
            </a:lvl4pPr>
            <a:lvl5pPr marL="0" indent="0">
              <a:buNone/>
              <a:defRPr sz="1600">
                <a:solidFill>
                  <a:schemeClr val="tx2"/>
                </a:solidFill>
              </a:defRPr>
            </a:lvl5pPr>
            <a:lvl6pPr marL="0" indent="0">
              <a:buNone/>
              <a:defRPr sz="1600">
                <a:solidFill>
                  <a:schemeClr val="tx2"/>
                </a:solidFill>
              </a:defRPr>
            </a:lvl6pPr>
            <a:lvl7pPr marL="0" indent="0">
              <a:buNone/>
              <a:defRPr sz="1600">
                <a:solidFill>
                  <a:schemeClr val="tx2"/>
                </a:solidFill>
              </a:defRPr>
            </a:lvl7pPr>
            <a:lvl8pPr marL="0" indent="0">
              <a:buNone/>
              <a:defRPr sz="1600">
                <a:solidFill>
                  <a:schemeClr val="tx2"/>
                </a:solidFill>
              </a:defRPr>
            </a:lvl8pPr>
            <a:lvl9pPr marL="0" indent="0">
              <a:buNone/>
              <a:defRPr sz="16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37956695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spalti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41859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45"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umsplatzhalter 6"/>
          <p:cNvSpPr>
            <a:spLocks noGrp="1"/>
          </p:cNvSpPr>
          <p:nvPr>
            <p:ph type="dt" sz="half" idx="10"/>
          </p:nvPr>
        </p:nvSpPr>
        <p:spPr bwMode="gray"/>
        <p:txBody>
          <a:bodyPr/>
          <a:lstStyle>
            <a:lvl1pPr rtl="0">
              <a:defRPr/>
            </a:lvl1pPr>
          </a:lstStyle>
          <a:p>
            <a:fld id="{90791438-CC1E-430B-AA5A-68A11F1D478B}"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550666" y="1702144"/>
            <a:ext cx="1728000" cy="4248000"/>
          </a:xfrm>
        </p:spPr>
        <p:txBody>
          <a:bodyPr/>
          <a:lstStyle>
            <a:lvl1pPr rtl="0">
              <a:defRPr sz="1200"/>
            </a:lvl1pPr>
            <a:lvl2pPr rtl="0">
              <a:defRPr sz="1200"/>
            </a:lvl2pPr>
            <a:lvl3pPr rtl="0">
              <a:defRPr sz="1200"/>
            </a:lvl3pPr>
            <a:lvl4pPr marL="360000" indent="-180000" rtl="0">
              <a:buFont typeface="Symbol" panose="05050102010706020507" pitchFamily="18" charset="2"/>
              <a:buChar char="-"/>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0" name="Inhaltsplatzhalter 2"/>
          <p:cNvSpPr>
            <a:spLocks noGrp="1"/>
          </p:cNvSpPr>
          <p:nvPr>
            <p:ph sz="quarter" idx="15"/>
          </p:nvPr>
        </p:nvSpPr>
        <p:spPr bwMode="gray">
          <a:xfrm>
            <a:off x="242292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1" name="Inhaltsplatzhalter 2"/>
          <p:cNvSpPr>
            <a:spLocks noGrp="1"/>
          </p:cNvSpPr>
          <p:nvPr>
            <p:ph sz="quarter" idx="16"/>
          </p:nvPr>
        </p:nvSpPr>
        <p:spPr bwMode="gray">
          <a:xfrm>
            <a:off x="429518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2" name="Inhaltsplatzhalter 2"/>
          <p:cNvSpPr>
            <a:spLocks noGrp="1"/>
          </p:cNvSpPr>
          <p:nvPr>
            <p:ph sz="quarter" idx="17"/>
          </p:nvPr>
        </p:nvSpPr>
        <p:spPr bwMode="gray">
          <a:xfrm>
            <a:off x="616744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3" name="Inhaltsplatzhalter 2"/>
          <p:cNvSpPr>
            <a:spLocks noGrp="1"/>
          </p:cNvSpPr>
          <p:nvPr>
            <p:ph sz="quarter" idx="18"/>
          </p:nvPr>
        </p:nvSpPr>
        <p:spPr bwMode="gray">
          <a:xfrm>
            <a:off x="8039706" y="1702144"/>
            <a:ext cx="172800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4" name="Inhaltsplatzhalter 2"/>
          <p:cNvSpPr>
            <a:spLocks noGrp="1"/>
          </p:cNvSpPr>
          <p:nvPr>
            <p:ph sz="quarter" idx="19"/>
          </p:nvPr>
        </p:nvSpPr>
        <p:spPr bwMode="gray">
          <a:xfrm>
            <a:off x="9911966" y="1702144"/>
            <a:ext cx="1728010" cy="4248000"/>
          </a:xfrm>
        </p:spPr>
        <p:txBody>
          <a:bodyPr/>
          <a:lstStyle>
            <a:lvl1pPr rtl="0">
              <a:defRPr sz="1200"/>
            </a:lvl1pPr>
            <a:lvl2pPr rtl="0">
              <a:defRPr sz="1200"/>
            </a:lvl2pPr>
            <a:lvl3pPr rtl="0">
              <a:defRPr sz="1200"/>
            </a:lvl3pPr>
            <a:lvl4pPr rtl="0">
              <a:defRPr sz="1200"/>
            </a:lvl4pPr>
            <a:lvl5pPr rtl="0">
              <a:defRPr sz="1200"/>
            </a:lvl5pPr>
            <a:lvl6pPr rtl="0">
              <a:defRPr sz="1200"/>
            </a:lvl6pPr>
            <a:lvl7pPr>
              <a:defRPr sz="1200"/>
            </a:lvl7pPr>
            <a:lvl8pPr>
              <a:defRPr sz="1200"/>
            </a:lvl8pPr>
            <a:lvl9pPr>
              <a:defRPr sz="12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15"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2" name="Titel 1"/>
          <p:cNvSpPr>
            <a:spLocks noGrp="1"/>
          </p:cNvSpPr>
          <p:nvPr>
            <p:ph type="title" hasCustomPrompt="1"/>
          </p:nvPr>
        </p:nvSpPr>
        <p:spPr bwMode="gray"/>
        <p:txBody>
          <a:bodyPr vert="horz"/>
          <a:lstStyle>
            <a:lvl1pPr rtl="0">
              <a:defRPr/>
            </a:lvl1pPr>
          </a:lstStyle>
          <a:p>
            <a:r>
              <a:rPr lang="de-DE" dirty="0" smtClean="0"/>
              <a:t>Titelmasterfor6-spaltig, Text/Foto/Diagramme durch Klicken bearbeiten</a:t>
            </a:r>
            <a:endParaRPr lang="de-DE" dirty="0"/>
          </a:p>
        </p:txBody>
      </p:sp>
    </p:spTree>
    <p:extLst>
      <p:ext uri="{BB962C8B-B14F-4D97-AF65-F5344CB8AC3E}">
        <p14:creationId xmlns:p14="http://schemas.microsoft.com/office/powerpoint/2010/main" val="39714319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spaltig, Foto/Inhal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467061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769"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umsplatzhalter 6"/>
          <p:cNvSpPr>
            <a:spLocks noGrp="1"/>
          </p:cNvSpPr>
          <p:nvPr>
            <p:ph type="dt" sz="half" idx="10"/>
          </p:nvPr>
        </p:nvSpPr>
        <p:spPr bwMode="gray"/>
        <p:txBody>
          <a:bodyPr/>
          <a:lstStyle>
            <a:lvl1pPr rtl="0">
              <a:defRPr/>
            </a:lvl1pPr>
          </a:lstStyle>
          <a:p>
            <a:fld id="{8792505A-69F9-4793-8FA6-7E5998A86574}"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3" name="Inhaltsplatzhalter 2"/>
          <p:cNvSpPr>
            <a:spLocks noGrp="1"/>
          </p:cNvSpPr>
          <p:nvPr>
            <p:ph sz="quarter" idx="14"/>
          </p:nvPr>
        </p:nvSpPr>
        <p:spPr bwMode="gray">
          <a:xfrm>
            <a:off x="6239226" y="1702144"/>
            <a:ext cx="5400750" cy="4248000"/>
          </a:xfrm>
        </p:spPr>
        <p:txBody>
          <a:bodyPr/>
          <a:lstStyle>
            <a:lvl1pPr rtl="0">
              <a:defRPr sz="1400"/>
            </a:lvl1pPr>
            <a:lvl2pPr rtl="0">
              <a:defRPr sz="1400"/>
            </a:lvl2pPr>
            <a:lvl3pPr rtl="0">
              <a:defRPr sz="1400"/>
            </a:lvl3pPr>
            <a:lvl4pPr rtl="0">
              <a:defRPr sz="1400"/>
            </a:lvl4pPr>
            <a:lvl5pPr rtl="0">
              <a:defRPr sz="1400"/>
            </a:lvl5pPr>
            <a:lvl6pPr rtl="0">
              <a:defRPr/>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4" name="Picture Placeholder 3"/>
          <p:cNvSpPr>
            <a:spLocks noGrp="1"/>
          </p:cNvSpPr>
          <p:nvPr>
            <p:ph type="pic" sz="quarter" idx="15"/>
          </p:nvPr>
        </p:nvSpPr>
        <p:spPr bwMode="gray">
          <a:xfrm>
            <a:off x="550436" y="1702144"/>
            <a:ext cx="5400750" cy="4248000"/>
          </a:xfrm>
          <a:pattFill prst="ltUpDiag">
            <a:fgClr>
              <a:schemeClr val="tx2"/>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Arial" panose="020B0604020202020204" pitchFamily="34" charset="0"/>
              <a:buNone/>
              <a:tabLst/>
              <a:defRPr sz="1200" cap="none" baseline="0">
                <a:solidFill>
                  <a:schemeClr val="tx1"/>
                </a:solidFill>
              </a:defRPr>
            </a:lvl1pPr>
            <a:lvl2pPr marL="0" indent="0" algn="ctr">
              <a:buNone/>
              <a:defRPr sz="1200"/>
            </a:lvl2pPr>
          </a:lstStyle>
          <a:p>
            <a:pPr lvl="0"/>
            <a:r>
              <a:rPr lang="de-DE" dirty="0"/>
              <a:t>Bild durch Klicken auf Symbol </a:t>
            </a:r>
            <a:r>
              <a:rPr lang="de-DE" dirty="0" smtClean="0"/>
              <a:t>hinzufügen</a:t>
            </a:r>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2" name="Titel 1"/>
          <p:cNvSpPr>
            <a:spLocks noGrp="1"/>
          </p:cNvSpPr>
          <p:nvPr>
            <p:ph type="title" hasCustomPrompt="1"/>
          </p:nvPr>
        </p:nvSpPr>
        <p:spPr bwMode="gray"/>
        <p:txBody>
          <a:bodyPr vert="horz"/>
          <a:lstStyle>
            <a:lvl1pPr rtl="0">
              <a:defRPr/>
            </a:lvl1pPr>
          </a:lstStyle>
          <a:p>
            <a:r>
              <a:rPr lang="de-DE" dirty="0" smtClean="0"/>
              <a:t>2-spaltig, Foto/Inhalt</a:t>
            </a:r>
            <a:endParaRPr lang="de-DE" dirty="0"/>
          </a:p>
        </p:txBody>
      </p:sp>
    </p:spTree>
    <p:extLst>
      <p:ext uri="{BB962C8B-B14F-4D97-AF65-F5344CB8AC3E}">
        <p14:creationId xmlns:p14="http://schemas.microsoft.com/office/powerpoint/2010/main" val="403212727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Foto, 1/3 Inhal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3171988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793"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2876" y="405374"/>
            <a:ext cx="11087100" cy="432000"/>
          </a:xfrm>
        </p:spPr>
        <p:txBody>
          <a:bodyPr vert="horz"/>
          <a:lstStyle>
            <a:lvl1pPr rtl="0">
              <a:defRPr/>
            </a:lvl1pPr>
          </a:lstStyle>
          <a:p>
            <a:r>
              <a:rPr lang="de-DE" dirty="0"/>
              <a:t>2/3 Bild, 1/3 Inhalt</a:t>
            </a:r>
          </a:p>
        </p:txBody>
      </p:sp>
      <p:sp>
        <p:nvSpPr>
          <p:cNvPr id="7" name="Datumsplatzhalter 6"/>
          <p:cNvSpPr>
            <a:spLocks noGrp="1"/>
          </p:cNvSpPr>
          <p:nvPr>
            <p:ph type="dt" sz="half" idx="10"/>
          </p:nvPr>
        </p:nvSpPr>
        <p:spPr bwMode="gray"/>
        <p:txBody>
          <a:bodyPr/>
          <a:lstStyle>
            <a:lvl1pPr rtl="0">
              <a:defRPr/>
            </a:lvl1pPr>
          </a:lstStyle>
          <a:p>
            <a:fld id="{36930E30-617C-45E8-B5AE-C7567B4EB218}"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6" name="Inhaltsplatzhalter 2"/>
          <p:cNvSpPr>
            <a:spLocks noGrp="1"/>
          </p:cNvSpPr>
          <p:nvPr>
            <p:ph sz="quarter" idx="18"/>
          </p:nvPr>
        </p:nvSpPr>
        <p:spPr bwMode="gray">
          <a:xfrm>
            <a:off x="8111976" y="1701799"/>
            <a:ext cx="3528000" cy="4248000"/>
          </a:xfrm>
        </p:spPr>
        <p:txBody>
          <a:bodyPr/>
          <a:lstStyle>
            <a:lvl1pPr rtl="0">
              <a:defRPr sz="1400"/>
            </a:lvl1pPr>
            <a:lvl2pPr rtl="0">
              <a:defRPr sz="1400"/>
            </a:lvl2pPr>
            <a:lvl3pPr rtl="0">
              <a:defRPr sz="1400"/>
            </a:lvl3pPr>
            <a:lvl4pPr rtl="0">
              <a:defRPr sz="1400"/>
            </a:lvl4pPr>
            <a:lvl5pPr rtl="0">
              <a:defRPr sz="1400"/>
            </a:lvl5pPr>
            <a:lvl6pPr rtl="0">
              <a:defRPr sz="14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4" name="Bildplatzhalter 3"/>
          <p:cNvSpPr>
            <a:spLocks noGrp="1"/>
          </p:cNvSpPr>
          <p:nvPr>
            <p:ph type="pic" sz="quarter" idx="19"/>
          </p:nvPr>
        </p:nvSpPr>
        <p:spPr bwMode="gray">
          <a:xfrm>
            <a:off x="550436" y="1701800"/>
            <a:ext cx="7344000" cy="4248000"/>
          </a:xfrm>
          <a:pattFill prst="ltUpDiag">
            <a:fgClr>
              <a:schemeClr val="tx2"/>
            </a:fgClr>
            <a:bgClr>
              <a:schemeClr val="bg1"/>
            </a:bgClr>
          </a:pattFill>
        </p:spPr>
        <p:txBody>
          <a:bodyPr tIns="0" bIns="468000" anchor="ctr" anchorCtr="1"/>
          <a:lstStyle>
            <a:lvl1pPr marL="0" marR="0" indent="0" algn="ctr" defTabSz="1219170" rtl="0" eaLnBrk="1" fontAlgn="auto" latinLnBrk="0" hangingPunct="1">
              <a:lnSpc>
                <a:spcPts val="2200"/>
              </a:lnSpc>
              <a:spcBef>
                <a:spcPct val="20000"/>
              </a:spcBef>
              <a:spcAft>
                <a:spcPts val="0"/>
              </a:spcAft>
              <a:buClr>
                <a:schemeClr val="tx2"/>
              </a:buClr>
              <a:buSzTx/>
              <a:buFont typeface="Wingdings" panose="05000000000000000000" pitchFamily="2" charset="2"/>
              <a:buNone/>
              <a:tabLst/>
              <a:defRPr sz="1200" cap="none" baseline="0">
                <a:solidFill>
                  <a:schemeClr val="tx1"/>
                </a:solidFill>
              </a:defRPr>
            </a:lvl1pPr>
          </a:lstStyle>
          <a:p>
            <a:r>
              <a:rPr lang="de-DE" dirty="0"/>
              <a:t>Bild durch Klicken auf Symbol </a:t>
            </a:r>
            <a:r>
              <a:rPr lang="de-DE" dirty="0" smtClean="0"/>
              <a:t>hinzufügen</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Tree>
    <p:extLst>
      <p:ext uri="{BB962C8B-B14F-4D97-AF65-F5344CB8AC3E}">
        <p14:creationId xmlns:p14="http://schemas.microsoft.com/office/powerpoint/2010/main" val="383578757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1/3 Foto, 2/3 Inhal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977896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17"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0436" y="405374"/>
            <a:ext cx="11087100" cy="432000"/>
          </a:xfrm>
        </p:spPr>
        <p:txBody>
          <a:bodyPr vert="horz"/>
          <a:lstStyle>
            <a:lvl1pPr rtl="0">
              <a:defRPr/>
            </a:lvl1pPr>
          </a:lstStyle>
          <a:p>
            <a:r>
              <a:rPr lang="de-DE" dirty="0"/>
              <a:t>1 1/3 Foto, 2/3 Inhalt</a:t>
            </a:r>
          </a:p>
        </p:txBody>
      </p:sp>
      <p:sp>
        <p:nvSpPr>
          <p:cNvPr id="7" name="Datumsplatzhalter 6"/>
          <p:cNvSpPr>
            <a:spLocks noGrp="1"/>
          </p:cNvSpPr>
          <p:nvPr>
            <p:ph type="dt" sz="half" idx="10"/>
          </p:nvPr>
        </p:nvSpPr>
        <p:spPr bwMode="gray"/>
        <p:txBody>
          <a:bodyPr/>
          <a:lstStyle>
            <a:lvl1pPr rtl="0">
              <a:defRPr/>
            </a:lvl1pPr>
          </a:lstStyle>
          <a:p>
            <a:fld id="{0665DA9F-041D-4379-AEFB-FD64DCC66413}"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6" name="Inhaltsplatzhalter 2"/>
          <p:cNvSpPr>
            <a:spLocks noGrp="1"/>
          </p:cNvSpPr>
          <p:nvPr>
            <p:ph sz="quarter" idx="18"/>
          </p:nvPr>
        </p:nvSpPr>
        <p:spPr bwMode="gray">
          <a:xfrm>
            <a:off x="4294956" y="1701801"/>
            <a:ext cx="7345020" cy="4248150"/>
          </a:xfrm>
        </p:spPr>
        <p:txBody>
          <a:bodyPr/>
          <a:lstStyle>
            <a:lvl1pPr rtl="0">
              <a:defRPr sz="1400"/>
            </a:lvl1pPr>
            <a:lvl2pPr rtl="0">
              <a:defRPr sz="1400"/>
            </a:lvl2pPr>
            <a:lvl3pPr rtl="0">
              <a:defRPr sz="1400"/>
            </a:lvl3pPr>
            <a:lvl4pPr rtl="0">
              <a:defRPr sz="1400"/>
            </a:lvl4pPr>
            <a:lvl5pPr rtl="0">
              <a:defRPr sz="1400"/>
            </a:lvl5pPr>
            <a:lvl6pPr rtl="0">
              <a:defRPr sz="1400"/>
            </a:lvl6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4" name="Picture Placeholder 3"/>
          <p:cNvSpPr>
            <a:spLocks noGrp="1"/>
          </p:cNvSpPr>
          <p:nvPr>
            <p:ph type="pic" sz="quarter" idx="19"/>
          </p:nvPr>
        </p:nvSpPr>
        <p:spPr bwMode="gray">
          <a:xfrm>
            <a:off x="550436" y="1702144"/>
            <a:ext cx="3528000" cy="4248000"/>
          </a:xfrm>
          <a:pattFill prst="ltUpDiag">
            <a:fgClr>
              <a:schemeClr val="tx2"/>
            </a:fgClr>
            <a:bgClr>
              <a:schemeClr val="bg1"/>
            </a:bgClr>
          </a:pattFill>
        </p:spPr>
        <p:txBody>
          <a:bodyPr tIns="0" bIns="468000" anchor="ctr" anchorCtr="1"/>
          <a:lstStyle>
            <a:lvl1pPr marL="0" indent="0" algn="ctr" rtl="0">
              <a:buNone/>
              <a:defRPr sz="1200" b="0" cap="none" baseline="0">
                <a:solidFill>
                  <a:schemeClr val="tx1"/>
                </a:solidFill>
              </a:defRPr>
            </a:lvl1pPr>
          </a:lstStyle>
          <a:p>
            <a:r>
              <a:rPr lang="de-DE" dirty="0"/>
              <a:t>Bild durch Klicken auf Symbol </a:t>
            </a:r>
            <a:r>
              <a:rPr lang="de-DE" dirty="0" smtClean="0"/>
              <a:t>hinzufügen</a:t>
            </a:r>
            <a:endParaRPr lang="de-DE" dirty="0"/>
          </a:p>
        </p:txBody>
      </p:sp>
      <p:sp>
        <p:nvSpPr>
          <p:cNvPr id="10"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
        <p:nvSpPr>
          <p:cNvPr id="11"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Tree>
    <p:extLst>
      <p:ext uri="{BB962C8B-B14F-4D97-AF65-F5344CB8AC3E}">
        <p14:creationId xmlns:p14="http://schemas.microsoft.com/office/powerpoint/2010/main" val="8703091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bg>
      <p:bgPr>
        <a:solidFill>
          <a:srgbClr val="0071B9"/>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1785557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433"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Untertitel 2"/>
          <p:cNvSpPr>
            <a:spLocks noGrp="1"/>
          </p:cNvSpPr>
          <p:nvPr>
            <p:ph type="subTitle" idx="1" hasCustomPrompt="1"/>
          </p:nvPr>
        </p:nvSpPr>
        <p:spPr bwMode="gray">
          <a:xfrm>
            <a:off x="550436" y="1989594"/>
            <a:ext cx="6624000" cy="1080000"/>
          </a:xfrm>
        </p:spPr>
        <p:txBody>
          <a:bodyPr/>
          <a:lstStyle>
            <a:lvl1pPr marL="0" indent="0" algn="l" rtl="0">
              <a:spcAft>
                <a:spcPts val="0"/>
              </a:spcAft>
              <a:buNone/>
              <a:defRPr sz="2000" cap="none" baseline="0">
                <a:solidFill>
                  <a:schemeClr val="bg1"/>
                </a:solidFill>
              </a:defRPr>
            </a:lvl1pPr>
            <a:lvl2pPr marL="0" indent="0" algn="l">
              <a:spcAft>
                <a:spcPts val="0"/>
              </a:spcAft>
              <a:buNone/>
              <a:defRPr sz="2000">
                <a:solidFill>
                  <a:schemeClr val="bg1"/>
                </a:solidFill>
              </a:defRPr>
            </a:lvl2pPr>
            <a:lvl3pPr marL="0" indent="0" algn="l">
              <a:spcAft>
                <a:spcPts val="0"/>
              </a:spcAft>
              <a:buNone/>
              <a:defRPr sz="2000">
                <a:solidFill>
                  <a:schemeClr val="bg1"/>
                </a:solidFill>
              </a:defRPr>
            </a:lvl3pPr>
            <a:lvl4pPr marL="0" indent="0" algn="l">
              <a:spcAft>
                <a:spcPts val="0"/>
              </a:spcAft>
              <a:buNone/>
              <a:defRPr sz="2000">
                <a:solidFill>
                  <a:schemeClr val="bg1"/>
                </a:solidFill>
              </a:defRPr>
            </a:lvl4pPr>
            <a:lvl5pPr marL="0" indent="0" algn="l">
              <a:spcAft>
                <a:spcPts val="0"/>
              </a:spcAft>
              <a:buNone/>
              <a:defRPr sz="2000">
                <a:solidFill>
                  <a:schemeClr val="bg1"/>
                </a:solidFill>
              </a:defRPr>
            </a:lvl5pPr>
            <a:lvl6pPr marL="0" indent="0" algn="l">
              <a:spcAft>
                <a:spcPts val="0"/>
              </a:spcAft>
              <a:buNone/>
              <a:defRPr sz="2000">
                <a:solidFill>
                  <a:schemeClr val="bg1"/>
                </a:solidFill>
              </a:defRPr>
            </a:lvl6pPr>
            <a:lvl7pPr marL="0" indent="0" algn="l">
              <a:spcAft>
                <a:spcPts val="0"/>
              </a:spcAft>
              <a:buNone/>
              <a:defRPr sz="2000">
                <a:solidFill>
                  <a:schemeClr val="bg1"/>
                </a:solidFill>
              </a:defRPr>
            </a:lvl7pPr>
            <a:lvl8pPr marL="0" indent="0" algn="l">
              <a:spcAft>
                <a:spcPts val="0"/>
              </a:spcAft>
              <a:buNone/>
              <a:defRPr sz="2000">
                <a:solidFill>
                  <a:schemeClr val="bg1"/>
                </a:solidFill>
              </a:defRPr>
            </a:lvl8pPr>
            <a:lvl9pPr marL="0" indent="0" algn="l">
              <a:spcAft>
                <a:spcPts val="0"/>
              </a:spcAft>
              <a:buNone/>
              <a:defRPr sz="2000">
                <a:solidFill>
                  <a:schemeClr val="bg1"/>
                </a:solidFill>
              </a:defRPr>
            </a:lvl9pPr>
          </a:lstStyle>
          <a:p>
            <a:pPr lvl="0"/>
            <a:r>
              <a:rPr lang="de-DE" dirty="0"/>
              <a:t>Hier steht ein Untertitel </a:t>
            </a:r>
            <a:r>
              <a:rPr lang="de-DE" dirty="0" smtClean="0"/>
              <a:t>20pt</a:t>
            </a:r>
          </a:p>
        </p:txBody>
      </p:sp>
      <p:sp>
        <p:nvSpPr>
          <p:cNvPr id="7" name="Freihandform 6"/>
          <p:cNvSpPr/>
          <p:nvPr userDrawn="1"/>
        </p:nvSpPr>
        <p:spPr bwMode="gray">
          <a:xfrm rot="5028044">
            <a:off x="4702484" y="-15160"/>
            <a:ext cx="2782356" cy="12275255"/>
          </a:xfrm>
          <a:custGeom>
            <a:avLst/>
            <a:gdLst>
              <a:gd name="connsiteX0" fmla="*/ 741981 w 2782356"/>
              <a:gd name="connsiteY0" fmla="*/ 2666488 h 12275255"/>
              <a:gd name="connsiteX1" fmla="*/ 1230504 w 2782356"/>
              <a:gd name="connsiteY1" fmla="*/ 326671 h 12275255"/>
              <a:gd name="connsiteX2" fmla="*/ 1291329 w 2782356"/>
              <a:gd name="connsiteY2" fmla="*/ 153122 h 12275255"/>
              <a:gd name="connsiteX3" fmla="*/ 1337660 w 2782356"/>
              <a:gd name="connsiteY3" fmla="*/ 1422 h 12275255"/>
              <a:gd name="connsiteX4" fmla="*/ 1344246 w 2782356"/>
              <a:gd name="connsiteY4" fmla="*/ 2137 h 12275255"/>
              <a:gd name="connsiteX5" fmla="*/ 1344995 w 2782356"/>
              <a:gd name="connsiteY5" fmla="*/ 0 h 12275255"/>
              <a:gd name="connsiteX6" fmla="*/ 2782356 w 2782356"/>
              <a:gd name="connsiteY6" fmla="*/ 156129 h 12275255"/>
              <a:gd name="connsiteX7" fmla="*/ 1465955 w 2782356"/>
              <a:gd name="connsiteY7" fmla="*/ 12275255 h 12275255"/>
              <a:gd name="connsiteX8" fmla="*/ 0 w 2782356"/>
              <a:gd name="connsiteY8" fmla="*/ 12116020 h 12275255"/>
              <a:gd name="connsiteX9" fmla="*/ 95071 w 2782356"/>
              <a:gd name="connsiteY9" fmla="*/ 11856215 h 12275255"/>
              <a:gd name="connsiteX10" fmla="*/ 237121 w 2782356"/>
              <a:gd name="connsiteY10" fmla="*/ 11386506 h 12275255"/>
              <a:gd name="connsiteX11" fmla="*/ 315560 w 2782356"/>
              <a:gd name="connsiteY11" fmla="*/ 11080850 h 12275255"/>
              <a:gd name="connsiteX12" fmla="*/ 327278 w 2782356"/>
              <a:gd name="connsiteY12" fmla="*/ 11032111 h 12275255"/>
              <a:gd name="connsiteX13" fmla="*/ 398720 w 2782356"/>
              <a:gd name="connsiteY13" fmla="*/ 10712652 h 12275255"/>
              <a:gd name="connsiteX14" fmla="*/ 693610 w 2782356"/>
              <a:gd name="connsiteY14" fmla="*/ 6299194 h 12275255"/>
              <a:gd name="connsiteX15" fmla="*/ 691851 w 2782356"/>
              <a:gd name="connsiteY15" fmla="*/ 6269220 h 12275255"/>
              <a:gd name="connsiteX16" fmla="*/ 676341 w 2782356"/>
              <a:gd name="connsiteY16" fmla="*/ 6112792 h 12275255"/>
              <a:gd name="connsiteX17" fmla="*/ 655714 w 2782356"/>
              <a:gd name="connsiteY17" fmla="*/ 5762308 h 12275255"/>
              <a:gd name="connsiteX18" fmla="*/ 649738 w 2782356"/>
              <a:gd name="connsiteY18" fmla="*/ 5687796 h 12275255"/>
              <a:gd name="connsiteX19" fmla="*/ 646295 w 2782356"/>
              <a:gd name="connsiteY19" fmla="*/ 5602281 h 12275255"/>
              <a:gd name="connsiteX20" fmla="*/ 635975 w 2782356"/>
              <a:gd name="connsiteY20" fmla="*/ 5426916 h 12275255"/>
              <a:gd name="connsiteX21" fmla="*/ 633338 w 2782356"/>
              <a:gd name="connsiteY21" fmla="*/ 5291486 h 12275255"/>
              <a:gd name="connsiteX22" fmla="*/ 625017 w 2782356"/>
              <a:gd name="connsiteY22" fmla="*/ 5123051 h 12275255"/>
              <a:gd name="connsiteX23" fmla="*/ 621266 w 2782356"/>
              <a:gd name="connsiteY23" fmla="*/ 4931192 h 12275255"/>
              <a:gd name="connsiteX24" fmla="*/ 618875 w 2782356"/>
              <a:gd name="connsiteY24" fmla="*/ 4742998 h 12275255"/>
              <a:gd name="connsiteX25" fmla="*/ 616861 w 2782356"/>
              <a:gd name="connsiteY25" fmla="*/ 4551326 h 12275255"/>
              <a:gd name="connsiteX26" fmla="*/ 618507 w 2782356"/>
              <a:gd name="connsiteY26" fmla="*/ 4358298 h 12275255"/>
              <a:gd name="connsiteX27" fmla="*/ 623815 w 2782356"/>
              <a:gd name="connsiteY27" fmla="*/ 4163911 h 12275255"/>
              <a:gd name="connsiteX28" fmla="*/ 632216 w 2782356"/>
              <a:gd name="connsiteY28" fmla="*/ 3973373 h 12275255"/>
              <a:gd name="connsiteX29" fmla="*/ 640995 w 2782356"/>
              <a:gd name="connsiteY29" fmla="*/ 3779362 h 12275255"/>
              <a:gd name="connsiteX30" fmla="*/ 651699 w 2782356"/>
              <a:gd name="connsiteY30" fmla="*/ 3583805 h 12275255"/>
              <a:gd name="connsiteX31" fmla="*/ 667421 w 2782356"/>
              <a:gd name="connsiteY31" fmla="*/ 3390548 h 12275255"/>
              <a:gd name="connsiteX32" fmla="*/ 685256 w 2782356"/>
              <a:gd name="connsiteY32" fmla="*/ 3194009 h 12275255"/>
              <a:gd name="connsiteX33" fmla="*/ 706564 w 2782356"/>
              <a:gd name="connsiteY33" fmla="*/ 2997846 h 12275255"/>
              <a:gd name="connsiteX34" fmla="*/ 727683 w 2782356"/>
              <a:gd name="connsiteY34" fmla="*/ 2803420 h 12275255"/>
              <a:gd name="connsiteX35" fmla="*/ 731010 w 2782356"/>
              <a:gd name="connsiteY35" fmla="*/ 2777130 h 1227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782356" h="12275255">
                <a:moveTo>
                  <a:pt x="741981" y="2666488"/>
                </a:moveTo>
                <a:cubicBezTo>
                  <a:pt x="845755" y="1801279"/>
                  <a:pt x="1013357" y="1008994"/>
                  <a:pt x="1230504" y="326671"/>
                </a:cubicBezTo>
                <a:lnTo>
                  <a:pt x="1291329" y="153122"/>
                </a:lnTo>
                <a:lnTo>
                  <a:pt x="1337660" y="1422"/>
                </a:lnTo>
                <a:lnTo>
                  <a:pt x="1344246" y="2137"/>
                </a:lnTo>
                <a:lnTo>
                  <a:pt x="1344995" y="0"/>
                </a:lnTo>
                <a:lnTo>
                  <a:pt x="2782356" y="156129"/>
                </a:lnTo>
                <a:lnTo>
                  <a:pt x="1465955" y="12275255"/>
                </a:lnTo>
                <a:lnTo>
                  <a:pt x="0" y="12116020"/>
                </a:lnTo>
                <a:lnTo>
                  <a:pt x="95071" y="11856215"/>
                </a:lnTo>
                <a:cubicBezTo>
                  <a:pt x="145367" y="11705078"/>
                  <a:pt x="192731" y="11548364"/>
                  <a:pt x="237121" y="11386506"/>
                </a:cubicBezTo>
                <a:lnTo>
                  <a:pt x="315560" y="11080850"/>
                </a:lnTo>
                <a:lnTo>
                  <a:pt x="327278" y="11032111"/>
                </a:lnTo>
                <a:lnTo>
                  <a:pt x="398720" y="10712652"/>
                </a:lnTo>
                <a:cubicBezTo>
                  <a:pt x="665539" y="9430689"/>
                  <a:pt x="769396" y="7902911"/>
                  <a:pt x="693610" y="6299194"/>
                </a:cubicBezTo>
                <a:lnTo>
                  <a:pt x="691851" y="6269220"/>
                </a:lnTo>
                <a:lnTo>
                  <a:pt x="676341" y="6112792"/>
                </a:lnTo>
                <a:lnTo>
                  <a:pt x="655714" y="5762308"/>
                </a:lnTo>
                <a:lnTo>
                  <a:pt x="649738" y="5687796"/>
                </a:lnTo>
                <a:lnTo>
                  <a:pt x="646295" y="5602281"/>
                </a:lnTo>
                <a:lnTo>
                  <a:pt x="635975" y="5426916"/>
                </a:lnTo>
                <a:lnTo>
                  <a:pt x="633338" y="5291486"/>
                </a:lnTo>
                <a:lnTo>
                  <a:pt x="625017" y="5123051"/>
                </a:lnTo>
                <a:lnTo>
                  <a:pt x="621266" y="4931192"/>
                </a:lnTo>
                <a:lnTo>
                  <a:pt x="618875" y="4742998"/>
                </a:lnTo>
                <a:lnTo>
                  <a:pt x="616861" y="4551326"/>
                </a:lnTo>
                <a:lnTo>
                  <a:pt x="618507" y="4358298"/>
                </a:lnTo>
                <a:lnTo>
                  <a:pt x="623815" y="4163911"/>
                </a:lnTo>
                <a:lnTo>
                  <a:pt x="632216" y="3973373"/>
                </a:lnTo>
                <a:lnTo>
                  <a:pt x="640995" y="3779362"/>
                </a:lnTo>
                <a:lnTo>
                  <a:pt x="651699" y="3583805"/>
                </a:lnTo>
                <a:lnTo>
                  <a:pt x="667421" y="3390548"/>
                </a:lnTo>
                <a:lnTo>
                  <a:pt x="685256" y="3194009"/>
                </a:lnTo>
                <a:lnTo>
                  <a:pt x="706564" y="2997846"/>
                </a:lnTo>
                <a:lnTo>
                  <a:pt x="727683" y="2803420"/>
                </a:lnTo>
                <a:lnTo>
                  <a:pt x="731010" y="277713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pic>
        <p:nvPicPr>
          <p:cNvPr id="12" name="Grafik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gray">
          <a:xfrm>
            <a:off x="9839137" y="6179031"/>
            <a:ext cx="1800000" cy="450333"/>
          </a:xfrm>
          <a:prstGeom prst="rect">
            <a:avLst/>
          </a:prstGeom>
        </p:spPr>
      </p:pic>
      <p:sp>
        <p:nvSpPr>
          <p:cNvPr id="14" name="Textplatzhalter 13"/>
          <p:cNvSpPr>
            <a:spLocks noGrp="1"/>
          </p:cNvSpPr>
          <p:nvPr>
            <p:ph type="body" sz="quarter" idx="10" hasCustomPrompt="1"/>
          </p:nvPr>
        </p:nvSpPr>
        <p:spPr bwMode="gray">
          <a:xfrm>
            <a:off x="550436" y="3141894"/>
            <a:ext cx="6624000" cy="1008000"/>
          </a:xfrm>
        </p:spPr>
        <p:txBody>
          <a:bodyPr/>
          <a:lstStyle>
            <a:lvl1pPr marL="0" indent="0" rtl="0">
              <a:buFont typeface="Arial" panose="020B0604020202020204" pitchFamily="34" charset="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de-DE" dirty="0"/>
              <a:t>Max Mustermann – Head </a:t>
            </a:r>
            <a:r>
              <a:rPr lang="de-DE" dirty="0" err="1"/>
              <a:t>of</a:t>
            </a:r>
            <a:r>
              <a:rPr lang="de-DE" dirty="0"/>
              <a:t> Corporate</a:t>
            </a:r>
            <a:br>
              <a:rPr lang="de-DE" dirty="0"/>
            </a:br>
            <a:r>
              <a:rPr lang="de-DE" dirty="0"/>
              <a:t>Ort, </a:t>
            </a:r>
            <a:r>
              <a:rPr lang="de-DE" dirty="0" smtClean="0"/>
              <a:t>Datum</a:t>
            </a:r>
          </a:p>
        </p:txBody>
      </p:sp>
      <p:sp>
        <p:nvSpPr>
          <p:cNvPr id="2" name="Titel 1"/>
          <p:cNvSpPr>
            <a:spLocks noGrp="1"/>
          </p:cNvSpPr>
          <p:nvPr>
            <p:ph type="ctrTitle" hasCustomPrompt="1"/>
          </p:nvPr>
        </p:nvSpPr>
        <p:spPr bwMode="gray">
          <a:xfrm>
            <a:off x="550436" y="477384"/>
            <a:ext cx="6624493" cy="1440000"/>
          </a:xfrm>
        </p:spPr>
        <p:txBody>
          <a:bodyPr vert="horz"/>
          <a:lstStyle>
            <a:lvl1pPr rtl="0">
              <a:defRPr sz="3200">
                <a:solidFill>
                  <a:schemeClr val="bg1"/>
                </a:solidFill>
              </a:defRPr>
            </a:lvl1pPr>
          </a:lstStyle>
          <a:p>
            <a:r>
              <a:rPr lang="de-DE" dirty="0"/>
              <a:t>Variante ohne geeignetes Bildmaterial 32pt</a:t>
            </a:r>
          </a:p>
        </p:txBody>
      </p:sp>
    </p:spTree>
    <p:extLst>
      <p:ext uri="{BB962C8B-B14F-4D97-AF65-F5344CB8AC3E}">
        <p14:creationId xmlns:p14="http://schemas.microsoft.com/office/powerpoint/2010/main" val="181961758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chlussfolie blau">
    <p:bg>
      <p:bgPr>
        <a:solidFill>
          <a:srgbClr val="0071B9"/>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965998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41"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hasCustomPrompt="1"/>
          </p:nvPr>
        </p:nvSpPr>
        <p:spPr bwMode="gray">
          <a:xfrm>
            <a:off x="550435" y="477384"/>
            <a:ext cx="6624000" cy="1440000"/>
          </a:xfrm>
        </p:spPr>
        <p:txBody>
          <a:bodyPr vert="horz"/>
          <a:lstStyle>
            <a:lvl1pPr rtl="0">
              <a:defRPr sz="3200" baseline="0">
                <a:solidFill>
                  <a:schemeClr val="bg1"/>
                </a:solidFill>
              </a:defRPr>
            </a:lvl1pPr>
          </a:lstStyle>
          <a:p>
            <a:r>
              <a:rPr lang="de-DE" dirty="0"/>
              <a:t>Vielen Dank für </a:t>
            </a:r>
            <a:br>
              <a:rPr lang="de-DE" dirty="0"/>
            </a:br>
            <a:r>
              <a:rPr lang="de-DE" dirty="0"/>
              <a:t>Ihre Aufmerksamkeit 32pt</a:t>
            </a:r>
          </a:p>
        </p:txBody>
      </p:sp>
      <p:sp>
        <p:nvSpPr>
          <p:cNvPr id="3" name="Untertitel 2"/>
          <p:cNvSpPr>
            <a:spLocks noGrp="1"/>
          </p:cNvSpPr>
          <p:nvPr>
            <p:ph type="subTitle" idx="1" hasCustomPrompt="1"/>
          </p:nvPr>
        </p:nvSpPr>
        <p:spPr bwMode="gray">
          <a:xfrm>
            <a:off x="550435" y="1989744"/>
            <a:ext cx="6624000" cy="1080000"/>
          </a:xfrm>
        </p:spPr>
        <p:txBody>
          <a:bodyPr/>
          <a:lstStyle>
            <a:lvl1pPr marL="0" indent="0" algn="l" rtl="0">
              <a:spcAft>
                <a:spcPts val="0"/>
              </a:spcAft>
              <a:buFont typeface="Arial" panose="020B0604020202020204" pitchFamily="34" charset="0"/>
              <a:buNone/>
              <a:defRPr sz="2000" cap="none" baseline="0">
                <a:solidFill>
                  <a:schemeClr val="bg1"/>
                </a:solidFill>
              </a:defRPr>
            </a:lvl1pPr>
            <a:lvl2pPr marL="0" indent="0" algn="l">
              <a:spcAft>
                <a:spcPts val="0"/>
              </a:spcAft>
              <a:buFont typeface="Arial" panose="020B0604020202020204" pitchFamily="34" charset="0"/>
              <a:buNone/>
              <a:defRPr sz="2000">
                <a:solidFill>
                  <a:schemeClr val="bg1"/>
                </a:solidFill>
              </a:defRPr>
            </a:lvl2pPr>
            <a:lvl3pPr marL="0" indent="0" algn="l">
              <a:spcAft>
                <a:spcPts val="0"/>
              </a:spcAft>
              <a:buFont typeface="Arial" panose="020B0604020202020204" pitchFamily="34" charset="0"/>
              <a:buNone/>
              <a:defRPr sz="2000">
                <a:solidFill>
                  <a:schemeClr val="bg1"/>
                </a:solidFill>
              </a:defRPr>
            </a:lvl3pPr>
            <a:lvl4pPr marL="0" indent="0" algn="l">
              <a:spcAft>
                <a:spcPts val="0"/>
              </a:spcAft>
              <a:buFont typeface="Arial" panose="020B0604020202020204" pitchFamily="34" charset="0"/>
              <a:buNone/>
              <a:defRPr sz="2000">
                <a:solidFill>
                  <a:schemeClr val="bg1"/>
                </a:solidFill>
              </a:defRPr>
            </a:lvl4pPr>
            <a:lvl5pPr marL="0" indent="0" algn="l">
              <a:spcAft>
                <a:spcPts val="0"/>
              </a:spcAft>
              <a:buFont typeface="Arial" panose="020B0604020202020204" pitchFamily="34" charset="0"/>
              <a:buNone/>
              <a:defRPr sz="2000">
                <a:solidFill>
                  <a:schemeClr val="bg1"/>
                </a:solidFill>
              </a:defRPr>
            </a:lvl5pPr>
            <a:lvl6pPr marL="0" indent="0" algn="l">
              <a:spcAft>
                <a:spcPts val="0"/>
              </a:spcAft>
              <a:buFont typeface="Arial" panose="020B0604020202020204" pitchFamily="34" charset="0"/>
              <a:buNone/>
              <a:defRPr sz="2000">
                <a:solidFill>
                  <a:schemeClr val="bg1"/>
                </a:solidFill>
              </a:defRPr>
            </a:lvl6pPr>
            <a:lvl7pPr marL="0" indent="0" algn="l">
              <a:spcAft>
                <a:spcPts val="0"/>
              </a:spcAft>
              <a:buFont typeface="Arial" panose="020B0604020202020204" pitchFamily="34" charset="0"/>
              <a:buNone/>
              <a:defRPr sz="2000">
                <a:solidFill>
                  <a:schemeClr val="bg1"/>
                </a:solidFill>
              </a:defRPr>
            </a:lvl7pPr>
            <a:lvl8pPr marL="0" indent="0" algn="l">
              <a:spcAft>
                <a:spcPts val="0"/>
              </a:spcAft>
              <a:buFont typeface="Arial" panose="020B0604020202020204" pitchFamily="34" charset="0"/>
              <a:buNone/>
              <a:defRPr sz="2000">
                <a:solidFill>
                  <a:schemeClr val="bg1"/>
                </a:solidFill>
              </a:defRPr>
            </a:lvl8pPr>
            <a:lvl9pPr marL="0" indent="0" algn="l">
              <a:spcAft>
                <a:spcPts val="0"/>
              </a:spcAft>
              <a:buFont typeface="Arial" panose="020B0604020202020204" pitchFamily="34" charset="0"/>
              <a:buNone/>
              <a:defRPr sz="2000">
                <a:solidFill>
                  <a:schemeClr val="bg1"/>
                </a:solidFill>
              </a:defRPr>
            </a:lvl9pPr>
          </a:lstStyle>
          <a:p>
            <a:pPr lvl="0"/>
            <a:r>
              <a:rPr lang="de-DE" dirty="0" smtClean="0"/>
              <a:t>Hier steht ein Untertitel 20pt</a:t>
            </a:r>
          </a:p>
        </p:txBody>
      </p:sp>
      <p:pic>
        <p:nvPicPr>
          <p:cNvPr id="12" name="Grafik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gray">
          <a:xfrm>
            <a:off x="9839137" y="6179113"/>
            <a:ext cx="1800000" cy="450170"/>
          </a:xfrm>
          <a:prstGeom prst="rect">
            <a:avLst/>
          </a:prstGeom>
        </p:spPr>
      </p:pic>
      <p:sp>
        <p:nvSpPr>
          <p:cNvPr id="14" name="Textplatzhalter 13"/>
          <p:cNvSpPr>
            <a:spLocks noGrp="1"/>
          </p:cNvSpPr>
          <p:nvPr>
            <p:ph type="body" sz="quarter" idx="10" hasCustomPrompt="1"/>
          </p:nvPr>
        </p:nvSpPr>
        <p:spPr bwMode="gray">
          <a:xfrm>
            <a:off x="550435" y="3141894"/>
            <a:ext cx="6624000" cy="1008000"/>
          </a:xfrm>
        </p:spPr>
        <p:txBody>
          <a:bodyPr/>
          <a:lstStyle>
            <a:lvl1pPr marL="0" indent="0" rtl="0">
              <a:buNone/>
              <a:defRPr sz="1400" b="1" cap="none" baseline="0">
                <a:solidFill>
                  <a:schemeClr val="bg1"/>
                </a:solidFill>
              </a:defRPr>
            </a:lvl1pPr>
            <a:lvl2pPr marL="0" indent="0">
              <a:buFont typeface="Arial" panose="020B0604020202020204" pitchFamily="34" charset="0"/>
              <a:buNone/>
              <a:defRPr sz="1400" b="1">
                <a:solidFill>
                  <a:schemeClr val="bg1"/>
                </a:solidFill>
              </a:defRPr>
            </a:lvl2pPr>
            <a:lvl3pPr marL="0" indent="0">
              <a:buFont typeface="Arial" panose="020B0604020202020204" pitchFamily="34" charset="0"/>
              <a:buNone/>
              <a:defRPr sz="1400" b="1">
                <a:solidFill>
                  <a:schemeClr val="bg1"/>
                </a:solidFill>
              </a:defRPr>
            </a:lvl3pPr>
            <a:lvl4pPr marL="0" indent="0">
              <a:buFont typeface="Arial" panose="020B0604020202020204" pitchFamily="34" charset="0"/>
              <a:buNone/>
              <a:defRPr sz="1400" b="1">
                <a:solidFill>
                  <a:schemeClr val="bg1"/>
                </a:solidFill>
              </a:defRPr>
            </a:lvl4pPr>
            <a:lvl5pPr marL="0" indent="0">
              <a:buFont typeface="Arial" panose="020B0604020202020204" pitchFamily="34" charset="0"/>
              <a:buNone/>
              <a:defRPr sz="1400" b="1">
                <a:solidFill>
                  <a:schemeClr val="bg1"/>
                </a:solidFill>
              </a:defRPr>
            </a:lvl5pPr>
            <a:lvl6pPr marL="0" indent="0">
              <a:buNone/>
              <a:defRPr sz="1400" b="1">
                <a:solidFill>
                  <a:schemeClr val="bg1"/>
                </a:solidFill>
              </a:defRPr>
            </a:lvl6pPr>
            <a:lvl7pPr marL="0" indent="0">
              <a:buNone/>
              <a:defRPr sz="1400" b="1">
                <a:solidFill>
                  <a:schemeClr val="bg1"/>
                </a:solidFill>
              </a:defRPr>
            </a:lvl7pPr>
            <a:lvl8pPr marL="0" indent="0">
              <a:buNone/>
              <a:defRPr sz="1400" b="1">
                <a:solidFill>
                  <a:schemeClr val="bg1"/>
                </a:solidFill>
              </a:defRPr>
            </a:lvl8pPr>
            <a:lvl9pPr marL="0" indent="0">
              <a:buNone/>
              <a:defRPr sz="1400" b="1">
                <a:solidFill>
                  <a:schemeClr val="bg1"/>
                </a:solidFill>
              </a:defRPr>
            </a:lvl9pPr>
          </a:lstStyle>
          <a:p>
            <a:pPr lvl="0"/>
            <a:r>
              <a:rPr lang="de-DE" dirty="0" smtClean="0"/>
              <a:t>Max Mustermann – Head </a:t>
            </a:r>
            <a:r>
              <a:rPr lang="de-DE" dirty="0" err="1" smtClean="0"/>
              <a:t>of</a:t>
            </a:r>
            <a:r>
              <a:rPr lang="de-DE" dirty="0" smtClean="0"/>
              <a:t> Corporate</a:t>
            </a:r>
            <a:br>
              <a:rPr lang="de-DE" dirty="0" smtClean="0"/>
            </a:br>
            <a:r>
              <a:rPr lang="de-DE" dirty="0" smtClean="0"/>
              <a:t>Ort, Datum</a:t>
            </a:r>
          </a:p>
        </p:txBody>
      </p:sp>
      <p:sp>
        <p:nvSpPr>
          <p:cNvPr id="10" name="Textplatzhalter 13"/>
          <p:cNvSpPr>
            <a:spLocks noGrp="1"/>
          </p:cNvSpPr>
          <p:nvPr>
            <p:ph type="body" sz="quarter" idx="14" hasCustomPrompt="1"/>
          </p:nvPr>
        </p:nvSpPr>
        <p:spPr bwMode="gray">
          <a:xfrm>
            <a:off x="550436" y="4725938"/>
            <a:ext cx="6624000" cy="1008000"/>
          </a:xfrm>
        </p:spPr>
        <p:txBody>
          <a:bodyPr/>
          <a:lstStyle>
            <a:lvl1pPr marL="0" indent="0" algn="l" rtl="0">
              <a:spcAft>
                <a:spcPts val="0"/>
              </a:spcAft>
              <a:buFont typeface="Arial" panose="020B0604020202020204" pitchFamily="34" charset="0"/>
              <a:buNone/>
              <a:defRPr sz="1400" cap="none" baseline="0">
                <a:solidFill>
                  <a:schemeClr val="bg1"/>
                </a:solidFill>
              </a:defRPr>
            </a:lvl1pPr>
            <a:lvl2pPr marL="0" indent="0" algn="l">
              <a:spcAft>
                <a:spcPts val="0"/>
              </a:spcAft>
              <a:buFont typeface="Arial" panose="020B0604020202020204" pitchFamily="34" charset="0"/>
              <a:buNone/>
              <a:defRPr sz="1400">
                <a:solidFill>
                  <a:schemeClr val="bg1"/>
                </a:solidFill>
              </a:defRPr>
            </a:lvl2pPr>
            <a:lvl3pPr marL="0" indent="0" algn="l">
              <a:spcAft>
                <a:spcPts val="0"/>
              </a:spcAft>
              <a:buFont typeface="Arial" panose="020B0604020202020204" pitchFamily="34" charset="0"/>
              <a:buNone/>
              <a:defRPr sz="1400">
                <a:solidFill>
                  <a:schemeClr val="bg1"/>
                </a:solidFill>
              </a:defRPr>
            </a:lvl3pPr>
            <a:lvl4pPr marL="0" indent="0" algn="l">
              <a:spcAft>
                <a:spcPts val="0"/>
              </a:spcAft>
              <a:buFont typeface="Arial" panose="020B0604020202020204" pitchFamily="34" charset="0"/>
              <a:buNone/>
              <a:defRPr sz="1400">
                <a:solidFill>
                  <a:schemeClr val="bg1"/>
                </a:solidFill>
              </a:defRPr>
            </a:lvl4pPr>
            <a:lvl5pPr marL="0" indent="0" algn="l">
              <a:spcAft>
                <a:spcPts val="0"/>
              </a:spcAft>
              <a:buFont typeface="Arial" panose="020B0604020202020204" pitchFamily="34" charset="0"/>
              <a:buNone/>
              <a:defRPr sz="1400">
                <a:solidFill>
                  <a:schemeClr val="bg1"/>
                </a:solidFill>
              </a:defRPr>
            </a:lvl5pPr>
            <a:lvl6pPr marL="0" indent="0" algn="l">
              <a:spcAft>
                <a:spcPts val="0"/>
              </a:spcAft>
              <a:buNone/>
              <a:defRPr sz="1400">
                <a:solidFill>
                  <a:schemeClr val="bg1"/>
                </a:solidFill>
              </a:defRPr>
            </a:lvl6pPr>
            <a:lvl7pPr marL="0" indent="0" algn="l">
              <a:spcAft>
                <a:spcPts val="0"/>
              </a:spcAft>
              <a:buNone/>
              <a:defRPr sz="1400">
                <a:solidFill>
                  <a:schemeClr val="bg1"/>
                </a:solidFill>
              </a:defRPr>
            </a:lvl7pPr>
            <a:lvl8pPr marL="0" indent="0" algn="l">
              <a:spcAft>
                <a:spcPts val="0"/>
              </a:spcAft>
              <a:buNone/>
              <a:defRPr sz="1400">
                <a:solidFill>
                  <a:schemeClr val="bg1"/>
                </a:solidFill>
              </a:defRPr>
            </a:lvl8pPr>
            <a:lvl9pPr marL="0" indent="0" algn="l">
              <a:spcAft>
                <a:spcPts val="0"/>
              </a:spcAft>
              <a:buNone/>
              <a:defRPr sz="1400">
                <a:solidFill>
                  <a:schemeClr val="bg1"/>
                </a:solidFill>
              </a:defRPr>
            </a:lvl9pPr>
          </a:lstStyle>
          <a:p>
            <a:pPr lvl="0"/>
            <a:r>
              <a:rPr lang="de-DE" dirty="0" smtClean="0"/>
              <a:t>www.tuv.com</a:t>
            </a:r>
          </a:p>
        </p:txBody>
      </p:sp>
    </p:spTree>
    <p:extLst>
      <p:ext uri="{BB962C8B-B14F-4D97-AF65-F5344CB8AC3E}">
        <p14:creationId xmlns:p14="http://schemas.microsoft.com/office/powerpoint/2010/main" val="186393610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hlussfolie weiß">
    <p:bg>
      <p:bgPr>
        <a:solidFill>
          <a:schemeClr val="bg1"/>
        </a:solidFill>
        <a:effectLst/>
      </p:bgPr>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3524895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865"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hasCustomPrompt="1"/>
          </p:nvPr>
        </p:nvSpPr>
        <p:spPr bwMode="gray">
          <a:xfrm>
            <a:off x="550436" y="477384"/>
            <a:ext cx="6624000" cy="1440000"/>
          </a:xfrm>
        </p:spPr>
        <p:txBody>
          <a:bodyPr vert="horz"/>
          <a:lstStyle>
            <a:lvl1pPr rtl="0">
              <a:defRPr sz="3200" baseline="0">
                <a:solidFill>
                  <a:schemeClr val="tx2"/>
                </a:solidFill>
              </a:defRPr>
            </a:lvl1pPr>
          </a:lstStyle>
          <a:p>
            <a:r>
              <a:rPr lang="de-DE" dirty="0"/>
              <a:t>Vielen Dank für </a:t>
            </a:r>
            <a:br>
              <a:rPr lang="de-DE" dirty="0"/>
            </a:br>
            <a:r>
              <a:rPr lang="de-DE" dirty="0"/>
              <a:t>Ihre Aufmerksamkeit 32pt</a:t>
            </a:r>
          </a:p>
        </p:txBody>
      </p:sp>
      <p:sp>
        <p:nvSpPr>
          <p:cNvPr id="3" name="Untertitel 2"/>
          <p:cNvSpPr>
            <a:spLocks noGrp="1"/>
          </p:cNvSpPr>
          <p:nvPr>
            <p:ph type="subTitle" idx="1" hasCustomPrompt="1"/>
          </p:nvPr>
        </p:nvSpPr>
        <p:spPr bwMode="gray">
          <a:xfrm>
            <a:off x="550436" y="1989744"/>
            <a:ext cx="6624000" cy="1080000"/>
          </a:xfrm>
        </p:spPr>
        <p:txBody>
          <a:bodyPr/>
          <a:lstStyle>
            <a:lvl1pPr marL="0" indent="0" algn="l" rtl="0">
              <a:spcAft>
                <a:spcPts val="0"/>
              </a:spcAft>
              <a:buFont typeface="Arial" panose="020B0604020202020204" pitchFamily="34" charset="0"/>
              <a:buNone/>
              <a:defRPr sz="2000" cap="none" baseline="0">
                <a:solidFill>
                  <a:schemeClr val="tx2"/>
                </a:solidFill>
              </a:defRPr>
            </a:lvl1pPr>
            <a:lvl2pPr marL="0" indent="0" algn="l">
              <a:spcAft>
                <a:spcPts val="0"/>
              </a:spcAft>
              <a:buFont typeface="Arial" panose="020B0604020202020204" pitchFamily="34" charset="0"/>
              <a:buNone/>
              <a:defRPr sz="2000">
                <a:solidFill>
                  <a:schemeClr val="tx2"/>
                </a:solidFill>
              </a:defRPr>
            </a:lvl2pPr>
            <a:lvl3pPr marL="0" indent="0" algn="l">
              <a:spcAft>
                <a:spcPts val="0"/>
              </a:spcAft>
              <a:buFont typeface="Arial" panose="020B0604020202020204" pitchFamily="34" charset="0"/>
              <a:buNone/>
              <a:defRPr sz="2000">
                <a:solidFill>
                  <a:schemeClr val="tx2"/>
                </a:solidFill>
              </a:defRPr>
            </a:lvl3pPr>
            <a:lvl4pPr marL="0" indent="0" algn="l">
              <a:spcAft>
                <a:spcPts val="0"/>
              </a:spcAft>
              <a:buFont typeface="Arial" panose="020B0604020202020204" pitchFamily="34" charset="0"/>
              <a:buNone/>
              <a:defRPr sz="2000">
                <a:solidFill>
                  <a:schemeClr val="tx2"/>
                </a:solidFill>
              </a:defRPr>
            </a:lvl4pPr>
            <a:lvl5pPr marL="0" indent="0" algn="l">
              <a:spcAft>
                <a:spcPts val="0"/>
              </a:spcAft>
              <a:buFont typeface="Arial" panose="020B0604020202020204" pitchFamily="34" charset="0"/>
              <a:buNone/>
              <a:defRPr sz="2000">
                <a:solidFill>
                  <a:schemeClr val="tx2"/>
                </a:solidFill>
              </a:defRPr>
            </a:lvl5pPr>
            <a:lvl6pPr marL="0" indent="0" algn="l">
              <a:spcAft>
                <a:spcPts val="0"/>
              </a:spcAft>
              <a:buFont typeface="Arial" panose="020B0604020202020204" pitchFamily="34" charset="0"/>
              <a:buNone/>
              <a:defRPr sz="2000">
                <a:solidFill>
                  <a:schemeClr val="tx2"/>
                </a:solidFill>
              </a:defRPr>
            </a:lvl6pPr>
            <a:lvl7pPr marL="0" indent="0" algn="l">
              <a:spcAft>
                <a:spcPts val="0"/>
              </a:spcAft>
              <a:buFont typeface="Arial" panose="020B0604020202020204" pitchFamily="34" charset="0"/>
              <a:buNone/>
              <a:defRPr sz="2000">
                <a:solidFill>
                  <a:schemeClr val="tx2"/>
                </a:solidFill>
              </a:defRPr>
            </a:lvl7pPr>
            <a:lvl8pPr marL="0" indent="0" algn="l">
              <a:spcAft>
                <a:spcPts val="0"/>
              </a:spcAft>
              <a:buFont typeface="Arial" panose="020B0604020202020204" pitchFamily="34" charset="0"/>
              <a:buNone/>
              <a:defRPr sz="2000">
                <a:solidFill>
                  <a:schemeClr val="tx2"/>
                </a:solidFill>
              </a:defRPr>
            </a:lvl8pPr>
            <a:lvl9pPr marL="0" indent="0" algn="l">
              <a:spcAft>
                <a:spcPts val="0"/>
              </a:spcAft>
              <a:buFont typeface="Arial" panose="020B0604020202020204" pitchFamily="34" charset="0"/>
              <a:buNone/>
              <a:defRPr sz="2000">
                <a:solidFill>
                  <a:schemeClr val="tx2"/>
                </a:solidFill>
              </a:defRPr>
            </a:lvl9pPr>
          </a:lstStyle>
          <a:p>
            <a:pPr lvl="0"/>
            <a:r>
              <a:rPr lang="de-DE" dirty="0" smtClean="0"/>
              <a:t>Hier steht ein Untertitel 20pt</a:t>
            </a:r>
          </a:p>
        </p:txBody>
      </p:sp>
      <p:sp>
        <p:nvSpPr>
          <p:cNvPr id="14" name="Textplatzhalter 13"/>
          <p:cNvSpPr>
            <a:spLocks noGrp="1"/>
          </p:cNvSpPr>
          <p:nvPr>
            <p:ph type="body" sz="quarter" idx="10" hasCustomPrompt="1"/>
          </p:nvPr>
        </p:nvSpPr>
        <p:spPr bwMode="gray">
          <a:xfrm>
            <a:off x="550436" y="3141894"/>
            <a:ext cx="6624000" cy="1008000"/>
          </a:xfrm>
        </p:spPr>
        <p:txBody>
          <a:bodyPr/>
          <a:lstStyle>
            <a:lvl1pPr marL="0" indent="0" rtl="0">
              <a:spcAft>
                <a:spcPts val="600"/>
              </a:spcAft>
              <a:buFont typeface="Arial" panose="020B0604020202020204" pitchFamily="34" charset="0"/>
              <a:buNone/>
              <a:defRPr sz="1400" b="1" cap="none" baseline="0">
                <a:solidFill>
                  <a:schemeClr val="tx1"/>
                </a:solidFill>
              </a:defRPr>
            </a:lvl1pPr>
            <a:lvl2pPr marL="0" indent="0">
              <a:spcAft>
                <a:spcPts val="600"/>
              </a:spcAft>
              <a:buFont typeface="Arial" panose="020B0604020202020204" pitchFamily="34" charset="0"/>
              <a:buNone/>
              <a:defRPr sz="1400" b="1">
                <a:solidFill>
                  <a:schemeClr val="tx1"/>
                </a:solidFill>
              </a:defRPr>
            </a:lvl2pPr>
            <a:lvl3pPr marL="0" indent="0">
              <a:spcAft>
                <a:spcPts val="600"/>
              </a:spcAft>
              <a:buFont typeface="Arial" panose="020B0604020202020204" pitchFamily="34" charset="0"/>
              <a:buNone/>
              <a:defRPr sz="1400" b="1">
                <a:solidFill>
                  <a:schemeClr val="tx1"/>
                </a:solidFill>
              </a:defRPr>
            </a:lvl3pPr>
            <a:lvl4pPr marL="0" indent="0">
              <a:spcAft>
                <a:spcPts val="600"/>
              </a:spcAft>
              <a:buFont typeface="Arial" panose="020B0604020202020204" pitchFamily="34" charset="0"/>
              <a:buNone/>
              <a:defRPr sz="1400" b="1">
                <a:solidFill>
                  <a:schemeClr val="tx1"/>
                </a:solidFill>
              </a:defRPr>
            </a:lvl4pPr>
            <a:lvl5pPr marL="0" indent="0">
              <a:spcAft>
                <a:spcPts val="600"/>
              </a:spcAft>
              <a:buFont typeface="Arial" panose="020B0604020202020204" pitchFamily="34" charset="0"/>
              <a:buNone/>
              <a:defRPr sz="1400" b="1">
                <a:solidFill>
                  <a:schemeClr val="tx1"/>
                </a:solidFill>
              </a:defRPr>
            </a:lvl5pPr>
            <a:lvl6pPr marL="0" indent="0">
              <a:spcAft>
                <a:spcPts val="600"/>
              </a:spcAft>
              <a:buNone/>
              <a:defRPr sz="1400" b="1">
                <a:solidFill>
                  <a:schemeClr val="tx1"/>
                </a:solidFill>
              </a:defRPr>
            </a:lvl6pPr>
            <a:lvl7pPr marL="0" indent="0">
              <a:spcAft>
                <a:spcPts val="600"/>
              </a:spcAft>
              <a:buNone/>
              <a:defRPr sz="1400" b="1">
                <a:solidFill>
                  <a:schemeClr val="tx1"/>
                </a:solidFill>
              </a:defRPr>
            </a:lvl7pPr>
            <a:lvl8pPr marL="0" indent="0">
              <a:spcAft>
                <a:spcPts val="600"/>
              </a:spcAft>
              <a:buNone/>
              <a:defRPr sz="1400" b="1">
                <a:solidFill>
                  <a:schemeClr val="tx1"/>
                </a:solidFill>
              </a:defRPr>
            </a:lvl8pPr>
            <a:lvl9pPr marL="0" indent="0">
              <a:spcAft>
                <a:spcPts val="600"/>
              </a:spcAft>
              <a:buNone/>
              <a:defRPr sz="1400" b="1">
                <a:solidFill>
                  <a:schemeClr val="tx1"/>
                </a:solidFill>
              </a:defRPr>
            </a:lvl9pPr>
          </a:lstStyle>
          <a:p>
            <a:pPr lvl="0"/>
            <a:r>
              <a:rPr lang="de-DE" dirty="0" smtClean="0"/>
              <a:t>Max Mustermann – Head </a:t>
            </a:r>
            <a:r>
              <a:rPr lang="de-DE" dirty="0" err="1" smtClean="0"/>
              <a:t>of</a:t>
            </a:r>
            <a:r>
              <a:rPr lang="de-DE" dirty="0" smtClean="0"/>
              <a:t> Corporate</a:t>
            </a:r>
            <a:br>
              <a:rPr lang="de-DE" dirty="0" smtClean="0"/>
            </a:br>
            <a:r>
              <a:rPr lang="de-DE" dirty="0" smtClean="0"/>
              <a:t>Ort, Datum</a:t>
            </a:r>
          </a:p>
        </p:txBody>
      </p:sp>
      <p:pic>
        <p:nvPicPr>
          <p:cNvPr id="11" name="Grafik 10"/>
          <p:cNvPicPr>
            <a:picLocks noChangeAspect="1"/>
          </p:cNvPicPr>
          <p:nvPr userDrawn="1"/>
        </p:nvPicPr>
        <p:blipFill rotWithShape="1">
          <a:blip r:embed="rId6">
            <a:extLst>
              <a:ext uri="{28A0092B-C50C-407E-A947-70E740481C1C}">
                <a14:useLocalDpi xmlns:a14="http://schemas.microsoft.com/office/drawing/2010/main" val="0"/>
              </a:ext>
            </a:extLst>
          </a:blip>
          <a:srcRect t="69871" b="6597"/>
          <a:stretch/>
        </p:blipFill>
        <p:spPr bwMode="gray">
          <a:xfrm>
            <a:off x="0" y="4792850"/>
            <a:ext cx="12190413" cy="1614235"/>
          </a:xfrm>
          <a:prstGeom prst="rect">
            <a:avLst/>
          </a:prstGeom>
        </p:spPr>
      </p:pic>
      <p:sp>
        <p:nvSpPr>
          <p:cNvPr id="10" name="Textplatzhalter 13"/>
          <p:cNvSpPr>
            <a:spLocks noGrp="1"/>
          </p:cNvSpPr>
          <p:nvPr>
            <p:ph type="body" sz="quarter" idx="14" hasCustomPrompt="1"/>
          </p:nvPr>
        </p:nvSpPr>
        <p:spPr bwMode="gray">
          <a:xfrm>
            <a:off x="550436" y="4725938"/>
            <a:ext cx="6624000" cy="1056462"/>
          </a:xfrm>
        </p:spPr>
        <p:txBody>
          <a:bodyPr/>
          <a:lstStyle>
            <a:lvl1pPr marL="0" indent="0" rtl="0">
              <a:buFont typeface="Arial" panose="020B0604020202020204" pitchFamily="34" charset="0"/>
              <a:buNone/>
              <a:defRPr sz="1400" cap="none" baseline="0">
                <a:solidFill>
                  <a:schemeClr val="tx1"/>
                </a:solidFill>
              </a:defRPr>
            </a:lvl1pPr>
            <a:lvl2pPr marL="0" indent="0">
              <a:buFont typeface="Arial" panose="020B0604020202020204" pitchFamily="34" charset="0"/>
              <a:buNone/>
              <a:defRPr sz="1400"/>
            </a:lvl2pPr>
            <a:lvl3pPr marL="0" indent="0">
              <a:buFont typeface="Arial" panose="020B0604020202020204" pitchFamily="34" charset="0"/>
              <a:buNone/>
              <a:defRPr sz="1400"/>
            </a:lvl3pPr>
            <a:lvl4pPr marL="0" indent="0">
              <a:buFont typeface="Arial" panose="020B0604020202020204" pitchFamily="34" charset="0"/>
              <a:buNone/>
              <a:defRPr sz="1400"/>
            </a:lvl4pPr>
            <a:lvl5pPr marL="0" indent="0">
              <a:buFont typeface="Arial" panose="020B0604020202020204" pitchFamily="34" charse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de-DE" dirty="0" smtClean="0"/>
              <a:t>www.tuv.com</a:t>
            </a:r>
          </a:p>
        </p:txBody>
      </p:sp>
    </p:spTree>
    <p:extLst>
      <p:ext uri="{BB962C8B-B14F-4D97-AF65-F5344CB8AC3E}">
        <p14:creationId xmlns:p14="http://schemas.microsoft.com/office/powerpoint/2010/main" val="165819980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pictures/content">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425773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889" name="think-cell Folie" r:id="rId5" imgW="351" imgH="351" progId="TCLayout.ActiveDocument.1">
                  <p:embed/>
                </p:oleObj>
              </mc:Choice>
              <mc:Fallback>
                <p:oleObj name="think-cell Folie" r:id="rId5" imgW="351" imgH="3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bwMode="gray"/>
        <p:txBody>
          <a:bodyPr/>
          <a:lstStyle>
            <a:lvl1pPr rtl="0">
              <a:defRPr/>
            </a:lvl1pPr>
          </a:lstStyle>
          <a:p>
            <a:fld id="{14B6F81F-4148-4EC9-9949-7B98FA96F411}" type="datetime1">
              <a:rPr lang="de-DE" smtClean="0"/>
              <a:pPr/>
              <a:t>09.03.2022</a:t>
            </a:fld>
            <a:endParaRPr lang="de-DE" dirty="0"/>
          </a:p>
        </p:txBody>
      </p:sp>
      <p:sp>
        <p:nvSpPr>
          <p:cNvPr id="4" name="Footer Placehold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Slide Number Placehold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9" name="Picture Placeholder 8"/>
          <p:cNvSpPr>
            <a:spLocks noGrp="1"/>
          </p:cNvSpPr>
          <p:nvPr>
            <p:ph type="pic" sz="quarter" idx="14" hasCustomPrompt="1"/>
          </p:nvPr>
        </p:nvSpPr>
        <p:spPr bwMode="gray">
          <a:xfrm>
            <a:off x="550436" y="1702800"/>
            <a:ext cx="5399514" cy="2016000"/>
          </a:xfrm>
          <a:pattFill prst="ltUpDiag">
            <a:fgClr>
              <a:schemeClr val="accent1"/>
            </a:fgClr>
            <a:bgClr>
              <a:schemeClr val="bg1"/>
            </a:bgClr>
          </a:pattFill>
        </p:spPr>
        <p:txBody>
          <a:bodyPr vert="horz" lIns="0" tIns="0" rIns="0" bIns="432000" rtlCol="0" anchor="ctr" anchorCtr="1">
            <a:noAutofit/>
          </a:bodyPr>
          <a:lstStyle>
            <a:lvl1pPr rtl="0">
              <a:defRPr lang="en-US" sz="1200" b="0" dirty="0"/>
            </a:lvl1pPr>
          </a:lstStyle>
          <a:p>
            <a:pPr lvl="0" algn="ctr"/>
            <a:r>
              <a:rPr lang="de-DE" dirty="0" smtClean="0"/>
              <a:t> </a:t>
            </a:r>
            <a:endParaRPr lang="de-DE" dirty="0"/>
          </a:p>
        </p:txBody>
      </p:sp>
      <p:sp>
        <p:nvSpPr>
          <p:cNvPr id="11" name="Picture Placeholder 10"/>
          <p:cNvSpPr>
            <a:spLocks noGrp="1"/>
          </p:cNvSpPr>
          <p:nvPr>
            <p:ph type="pic" sz="quarter" idx="15" hasCustomPrompt="1"/>
          </p:nvPr>
        </p:nvSpPr>
        <p:spPr bwMode="gray">
          <a:xfrm>
            <a:off x="6239706" y="1702800"/>
            <a:ext cx="5399844" cy="2016000"/>
          </a:xfrm>
          <a:pattFill prst="ltUpDiag">
            <a:fgClr>
              <a:schemeClr val="accent1"/>
            </a:fgClr>
            <a:bgClr>
              <a:schemeClr val="bg1"/>
            </a:bgClr>
          </a:pattFill>
        </p:spPr>
        <p:txBody>
          <a:bodyPr vert="horz" lIns="0" tIns="0" rIns="0" bIns="432000" rtlCol="0" anchor="ctr" anchorCtr="1">
            <a:noAutofit/>
          </a:bodyPr>
          <a:lstStyle>
            <a:lvl1pPr rtl="0">
              <a:defRPr lang="en-US" sz="1200" b="0" dirty="0"/>
            </a:lvl1pPr>
          </a:lstStyle>
          <a:p>
            <a:pPr lvl="0" algn="ctr"/>
            <a:r>
              <a:rPr lang="de-DE" dirty="0" smtClean="0"/>
              <a:t> </a:t>
            </a:r>
            <a:endParaRPr lang="de-DE" dirty="0"/>
          </a:p>
        </p:txBody>
      </p:sp>
      <p:sp>
        <p:nvSpPr>
          <p:cNvPr id="25" name="Textplatzhalter 24"/>
          <p:cNvSpPr>
            <a:spLocks noGrp="1"/>
          </p:cNvSpPr>
          <p:nvPr>
            <p:ph type="body" sz="quarter" idx="27" hasCustomPrompt="1"/>
          </p:nvPr>
        </p:nvSpPr>
        <p:spPr bwMode="gray">
          <a:xfrm>
            <a:off x="550436" y="3933864"/>
            <a:ext cx="5399514" cy="201604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32" name="Titel 31"/>
          <p:cNvSpPr>
            <a:spLocks noGrp="1"/>
          </p:cNvSpPr>
          <p:nvPr>
            <p:ph type="title" hasCustomPrompt="1"/>
          </p:nvPr>
        </p:nvSpPr>
        <p:spPr bwMode="gray">
          <a:xfrm>
            <a:off x="550436" y="405374"/>
            <a:ext cx="11088688" cy="432000"/>
          </a:xfrm>
        </p:spPr>
        <p:txBody>
          <a:bodyPr vert="horz"/>
          <a:lstStyle>
            <a:lvl1pPr rtl="0">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de-DE" dirty="0"/>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accent1"/>
                </a:solidFill>
              </a:defRPr>
            </a:lvl1pPr>
            <a:lvl2pPr marL="0" indent="0">
              <a:buNone/>
              <a:defRPr sz="1800">
                <a:solidFill>
                  <a:schemeClr val="accent1"/>
                </a:solidFill>
              </a:defRPr>
            </a:lvl2pPr>
            <a:lvl3pPr marL="0" indent="0">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de-DE" dirty="0" smtClean="0"/>
              <a:t>Subheadline</a:t>
            </a:r>
            <a:endParaRPr lang="de-DE" dirty="0"/>
          </a:p>
        </p:txBody>
      </p:sp>
      <p:sp>
        <p:nvSpPr>
          <p:cNvPr id="18"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
        <p:nvSpPr>
          <p:cNvPr id="14" name="Rechteck 13" hidden="1">
            <a:extLst>
              <a:ext uri="{FF2B5EF4-FFF2-40B4-BE49-F238E27FC236}">
                <a16:creationId xmlns:a16="http://schemas.microsoft.com/office/drawing/2014/main" id="{76DBA4AE-6582-4606-A41C-6796391A8219}"/>
              </a:ext>
            </a:extLst>
          </p:cNvPr>
          <p:cNvSpPr/>
          <p:nvPr userDrawn="1">
            <p:custDataLst>
              <p:tags r:id="rId3"/>
            </p:custDataLst>
          </p:nvPr>
        </p:nvSpPr>
        <p:spPr>
          <a:xfrm>
            <a:off x="9191636" y="6025547"/>
            <a:ext cx="2998777" cy="834041"/>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rtl="0"/>
            <a:endParaRPr lang="de-DE" sz="800" dirty="0">
              <a:solidFill>
                <a:schemeClr val="tx1"/>
              </a:solidFill>
            </a:endParaRPr>
          </a:p>
        </p:txBody>
      </p:sp>
      <p:sp>
        <p:nvSpPr>
          <p:cNvPr id="15" name="Textplatzhalter 24"/>
          <p:cNvSpPr>
            <a:spLocks noGrp="1"/>
          </p:cNvSpPr>
          <p:nvPr>
            <p:ph type="body" sz="quarter" idx="28" hasCustomPrompt="1"/>
          </p:nvPr>
        </p:nvSpPr>
        <p:spPr bwMode="gray">
          <a:xfrm>
            <a:off x="6239706" y="3933864"/>
            <a:ext cx="5399844" cy="2016040"/>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Tree>
    <p:extLst>
      <p:ext uri="{BB962C8B-B14F-4D97-AF65-F5344CB8AC3E}">
        <p14:creationId xmlns:p14="http://schemas.microsoft.com/office/powerpoint/2010/main" val="19874038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 picture, 2/3 content (2)">
    <p:spTree>
      <p:nvGrpSpPr>
        <p:cNvPr id="1" name=""/>
        <p:cNvGrpSpPr/>
        <p:nvPr/>
      </p:nvGrpSpPr>
      <p:grpSpPr>
        <a:xfrm>
          <a:off x="0" y="0"/>
          <a:ext cx="0" cy="0"/>
          <a:chOff x="0" y="0"/>
          <a:chExt cx="0" cy="0"/>
        </a:xfrm>
      </p:grpSpPr>
      <p:graphicFrame>
        <p:nvGraphicFramePr>
          <p:cNvPr id="6" name="Objekt 5" hidden="1"/>
          <p:cNvGraphicFramePr>
            <a:graphicFrameLocks noChangeAspect="1"/>
          </p:cNvGraphicFramePr>
          <p:nvPr userDrawn="1">
            <p:custDataLst>
              <p:tags r:id="rId2"/>
            </p:custDataLst>
            <p:extLst>
              <p:ext uri="{D42A27DB-BD31-4B8C-83A1-F6EECF244321}">
                <p14:modId xmlns:p14="http://schemas.microsoft.com/office/powerpoint/2010/main" val="139921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13" name="think-cell Folie" r:id="rId5" imgW="351" imgH="351" progId="TCLayout.ActiveDocument.1">
                  <p:embed/>
                </p:oleObj>
              </mc:Choice>
              <mc:Fallback>
                <p:oleObj name="think-cell Folie" r:id="rId5" imgW="351" imgH="351"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Date Placeholder 2"/>
          <p:cNvSpPr>
            <a:spLocks noGrp="1"/>
          </p:cNvSpPr>
          <p:nvPr>
            <p:ph type="dt" sz="half" idx="10"/>
          </p:nvPr>
        </p:nvSpPr>
        <p:spPr bwMode="gray"/>
        <p:txBody>
          <a:bodyPr/>
          <a:lstStyle>
            <a:lvl1pPr rtl="0">
              <a:defRPr/>
            </a:lvl1pPr>
          </a:lstStyle>
          <a:p>
            <a:fld id="{1F37525A-DE2C-4042-A513-D22176CEC14E}" type="datetime1">
              <a:rPr lang="de-DE" smtClean="0"/>
              <a:pPr/>
              <a:t>09.03.2022</a:t>
            </a:fld>
            <a:endParaRPr lang="de-DE" dirty="0"/>
          </a:p>
        </p:txBody>
      </p:sp>
      <p:sp>
        <p:nvSpPr>
          <p:cNvPr id="4" name="Footer Placehold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Slide Number Placehold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9" name="Picture Placeholder 8"/>
          <p:cNvSpPr>
            <a:spLocks noGrp="1"/>
          </p:cNvSpPr>
          <p:nvPr>
            <p:ph type="pic" sz="quarter" idx="14" hasCustomPrompt="1"/>
          </p:nvPr>
        </p:nvSpPr>
        <p:spPr bwMode="gray">
          <a:xfrm>
            <a:off x="550436" y="1702800"/>
            <a:ext cx="3456000" cy="4247150"/>
          </a:xfrm>
          <a:pattFill prst="ltUpDiag">
            <a:fgClr>
              <a:schemeClr val="accent1"/>
            </a:fgClr>
            <a:bgClr>
              <a:schemeClr val="bg1"/>
            </a:bgClr>
          </a:pattFill>
        </p:spPr>
        <p:txBody>
          <a:bodyPr vert="horz" lIns="0" tIns="0" rIns="0" bIns="432000" rtlCol="0" anchor="ctr" anchorCtr="1">
            <a:noAutofit/>
          </a:bodyPr>
          <a:lstStyle>
            <a:lvl1pPr rtl="0">
              <a:defRPr lang="en-US" sz="1200" b="0" dirty="0"/>
            </a:lvl1pPr>
          </a:lstStyle>
          <a:p>
            <a:pPr lvl="0" algn="ctr"/>
            <a:r>
              <a:rPr lang="de-DE" dirty="0" smtClean="0"/>
              <a:t> </a:t>
            </a:r>
            <a:endParaRPr lang="de-DE" dirty="0"/>
          </a:p>
        </p:txBody>
      </p:sp>
      <p:sp>
        <p:nvSpPr>
          <p:cNvPr id="25" name="Textplatzhalter 24"/>
          <p:cNvSpPr>
            <a:spLocks noGrp="1"/>
          </p:cNvSpPr>
          <p:nvPr>
            <p:ph type="body" sz="quarter" idx="27" hasCustomPrompt="1"/>
          </p:nvPr>
        </p:nvSpPr>
        <p:spPr bwMode="gray">
          <a:xfrm>
            <a:off x="4366966" y="1701554"/>
            <a:ext cx="7273010" cy="4248396"/>
          </a:xfrm>
        </p:spPr>
        <p:txBody>
          <a:bodyPr/>
          <a:lstStyle>
            <a:lvl1pPr rtl="0">
              <a:defRPr sz="1400"/>
            </a:lvl1pPr>
            <a:lvl2pPr rtl="0">
              <a:defRPr sz="1400"/>
            </a:lvl2pPr>
            <a:lvl3pPr rtl="0">
              <a:defRPr sz="1400"/>
            </a:lvl3pPr>
            <a:lvl4pPr rtl="0">
              <a:defRPr sz="1400"/>
            </a:lvl4pPr>
            <a:lvl5pPr rtl="0">
              <a:defRPr sz="1400"/>
            </a:lvl5pPr>
            <a:lvl6pPr>
              <a:defRPr sz="1400"/>
            </a:lvl6pPr>
            <a:lvl7pPr>
              <a:defRPr sz="1400"/>
            </a:lvl7pPr>
            <a:lvl8pPr>
              <a:defRPr sz="1400"/>
            </a:lvl8pPr>
            <a:lvl9pPr>
              <a:defRPr sz="1400"/>
            </a:lvl9pPr>
          </a:lstStyle>
          <a:p>
            <a:pPr lvl="0"/>
            <a:r>
              <a:rPr lang="de-DE" dirty="0" smtClean="0"/>
              <a:t>Click </a:t>
            </a:r>
            <a:r>
              <a:rPr lang="de-DE" dirty="0" err="1" smtClean="0"/>
              <a:t>to</a:t>
            </a:r>
            <a:r>
              <a:rPr lang="de-DE" dirty="0" smtClean="0"/>
              <a:t> </a:t>
            </a:r>
            <a:r>
              <a:rPr lang="de-DE" dirty="0" err="1" smtClean="0"/>
              <a:t>edit</a:t>
            </a:r>
            <a:r>
              <a:rPr lang="de-DE" dirty="0" smtClean="0"/>
              <a:t> Master </a:t>
            </a:r>
            <a:r>
              <a:rPr lang="de-DE" dirty="0" err="1" smtClean="0"/>
              <a:t>text</a:t>
            </a:r>
            <a:r>
              <a:rPr lang="de-DE" dirty="0" smtClean="0"/>
              <a:t> </a:t>
            </a:r>
            <a:r>
              <a:rPr lang="de-DE" dirty="0" err="1" smtClean="0"/>
              <a:t>styles</a:t>
            </a:r>
            <a:endParaRPr lang="de-DE" dirty="0" smtClean="0"/>
          </a:p>
          <a:p>
            <a:pPr lvl="1"/>
            <a:r>
              <a:rPr lang="de-DE" dirty="0" smtClean="0"/>
              <a:t>Second </a:t>
            </a:r>
            <a:r>
              <a:rPr lang="de-DE" dirty="0" err="1" smtClean="0"/>
              <a:t>level</a:t>
            </a:r>
            <a:endParaRPr lang="de-DE" dirty="0" smtClean="0"/>
          </a:p>
          <a:p>
            <a:pPr lvl="2"/>
            <a:r>
              <a:rPr lang="de-DE" dirty="0" smtClean="0"/>
              <a:t>Third </a:t>
            </a:r>
            <a:r>
              <a:rPr lang="de-DE" dirty="0" err="1" smtClean="0"/>
              <a:t>level</a:t>
            </a:r>
            <a:endParaRPr lang="de-DE" dirty="0" smtClean="0"/>
          </a:p>
          <a:p>
            <a:pPr lvl="3"/>
            <a:r>
              <a:rPr lang="de-DE" dirty="0" err="1" smtClean="0"/>
              <a:t>Fourth</a:t>
            </a:r>
            <a:r>
              <a:rPr lang="de-DE" dirty="0" smtClean="0"/>
              <a:t> </a:t>
            </a:r>
            <a:r>
              <a:rPr lang="de-DE" dirty="0" err="1" smtClean="0"/>
              <a:t>level</a:t>
            </a:r>
            <a:endParaRPr lang="de-DE" dirty="0" smtClean="0"/>
          </a:p>
          <a:p>
            <a:pPr lvl="4"/>
            <a:r>
              <a:rPr lang="de-DE" dirty="0" err="1" smtClean="0"/>
              <a:t>Fifth</a:t>
            </a:r>
            <a:r>
              <a:rPr lang="de-DE" dirty="0" smtClean="0"/>
              <a:t> </a:t>
            </a:r>
            <a:r>
              <a:rPr lang="de-DE" dirty="0" err="1" smtClean="0"/>
              <a:t>level</a:t>
            </a:r>
            <a:endParaRPr lang="de-DE" dirty="0"/>
          </a:p>
        </p:txBody>
      </p:sp>
      <p:sp>
        <p:nvSpPr>
          <p:cNvPr id="32" name="Titel 31"/>
          <p:cNvSpPr>
            <a:spLocks noGrp="1"/>
          </p:cNvSpPr>
          <p:nvPr>
            <p:ph type="title" hasCustomPrompt="1"/>
          </p:nvPr>
        </p:nvSpPr>
        <p:spPr bwMode="gray">
          <a:xfrm>
            <a:off x="550436" y="405374"/>
            <a:ext cx="11088688" cy="432000"/>
          </a:xfrm>
        </p:spPr>
        <p:txBody>
          <a:bodyPr vert="horz"/>
          <a:lstStyle>
            <a:lvl1pPr rtl="0">
              <a:defRPr/>
            </a:lvl1pPr>
          </a:lstStyle>
          <a:p>
            <a:r>
              <a:rPr lang="de-DE" dirty="0" smtClean="0"/>
              <a:t>Click </a:t>
            </a:r>
            <a:r>
              <a:rPr lang="de-DE" dirty="0" err="1" smtClean="0"/>
              <a:t>to</a:t>
            </a:r>
            <a:r>
              <a:rPr lang="de-DE" dirty="0" smtClean="0"/>
              <a:t> </a:t>
            </a:r>
            <a:r>
              <a:rPr lang="de-DE" dirty="0" err="1" smtClean="0"/>
              <a:t>edit</a:t>
            </a:r>
            <a:r>
              <a:rPr lang="de-DE" dirty="0" smtClean="0"/>
              <a:t> Master title style</a:t>
            </a:r>
            <a:endParaRPr lang="de-DE" dirty="0"/>
          </a:p>
        </p:txBody>
      </p:sp>
      <p:sp>
        <p:nvSpPr>
          <p:cNvPr id="1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accent1"/>
                </a:solidFill>
              </a:defRPr>
            </a:lvl1pPr>
            <a:lvl2pPr marL="0" indent="0">
              <a:buNone/>
              <a:defRPr sz="1800">
                <a:solidFill>
                  <a:schemeClr val="accent1"/>
                </a:solidFill>
              </a:defRPr>
            </a:lvl2pPr>
            <a:lvl3pPr marL="0" indent="0">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de-DE" dirty="0" smtClean="0"/>
              <a:t>Subheadline</a:t>
            </a:r>
            <a:endParaRPr lang="de-DE" dirty="0"/>
          </a:p>
        </p:txBody>
      </p:sp>
      <p:sp>
        <p:nvSpPr>
          <p:cNvPr id="18" name="MIO_VALID_LAYOUT"/>
          <p:cNvSpPr/>
          <p:nvPr userDrawn="1"/>
        </p:nvSpPr>
        <p:spPr bwMode="gray">
          <a:xfrm>
            <a:off x="11855053" y="6586853"/>
            <a:ext cx="335360" cy="260829"/>
          </a:xfrm>
          <a:prstGeom prst="rect">
            <a:avLst/>
          </a:prstGeom>
          <a:noFill/>
          <a:ln w="9525" cap="flat" cmpd="sng" algn="ctr">
            <a:noFill/>
            <a:prstDash val="solid"/>
          </a:ln>
          <a:effectLst/>
        </p:spPr>
        <p:txBody>
          <a:bodyPr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rtl="0">
              <a:spcBef>
                <a:spcPts val="300"/>
              </a:spcBef>
              <a:spcAft>
                <a:spcPts val="300"/>
              </a:spcAft>
              <a:buClr>
                <a:schemeClr val="bg1"/>
              </a:buClr>
              <a:buSzPct val="100000"/>
              <a:buFont typeface="Arial" panose="020B0604020202020204" pitchFamily="34" charset="0"/>
              <a:buNone/>
            </a:pPr>
            <a:endParaRPr lang="de-DE" sz="1600" kern="0" dirty="0">
              <a:solidFill>
                <a:srgbClr val="FFFFFF"/>
              </a:solidFill>
              <a:latin typeface="Verdana"/>
            </a:endParaRPr>
          </a:p>
        </p:txBody>
      </p:sp>
      <p:sp>
        <p:nvSpPr>
          <p:cNvPr id="14" name="Rechteck 13" hidden="1">
            <a:extLst>
              <a:ext uri="{FF2B5EF4-FFF2-40B4-BE49-F238E27FC236}">
                <a16:creationId xmlns:a16="http://schemas.microsoft.com/office/drawing/2014/main" id="{76DBA4AE-6582-4606-A41C-6796391A8219}"/>
              </a:ext>
            </a:extLst>
          </p:cNvPr>
          <p:cNvSpPr/>
          <p:nvPr userDrawn="1">
            <p:custDataLst>
              <p:tags r:id="rId3"/>
            </p:custDataLst>
          </p:nvPr>
        </p:nvSpPr>
        <p:spPr>
          <a:xfrm>
            <a:off x="9191636" y="6025547"/>
            <a:ext cx="2998777" cy="834041"/>
          </a:xfrm>
          <a:prstGeom prst="rect">
            <a:avLst/>
          </a:prstGeom>
          <a:solidFill>
            <a:srgbClr val="FF0000">
              <a:alpha val="15000"/>
            </a:srgbClr>
          </a:solidFill>
          <a:ln>
            <a:noFill/>
          </a:ln>
        </p:spPr>
        <p:txBody>
          <a:bodyPr vert="horz" lIns="0" tIns="0" rIns="0" bIns="0" rtlCol="0" anchor="b"/>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rtl="0"/>
            <a:endParaRPr lang="de-DE" sz="800" dirty="0">
              <a:solidFill>
                <a:schemeClr val="tx1"/>
              </a:solidFill>
            </a:endParaRPr>
          </a:p>
        </p:txBody>
      </p:sp>
    </p:spTree>
    <p:extLst>
      <p:ext uri="{BB962C8B-B14F-4D97-AF65-F5344CB8AC3E}">
        <p14:creationId xmlns:p14="http://schemas.microsoft.com/office/powerpoint/2010/main" val="3988245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Weiß">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2900298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57"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Grafik 3"/>
          <p:cNvPicPr>
            <a:picLocks noChangeAspect="1"/>
          </p:cNvPicPr>
          <p:nvPr userDrawn="1"/>
        </p:nvPicPr>
        <p:blipFill rotWithShape="1">
          <a:blip r:embed="rId6">
            <a:extLst>
              <a:ext uri="{28A0092B-C50C-407E-A947-70E740481C1C}">
                <a14:useLocalDpi xmlns:a14="http://schemas.microsoft.com/office/drawing/2010/main" val="0"/>
              </a:ext>
            </a:extLst>
          </a:blip>
          <a:srcRect t="69871" b="6597"/>
          <a:stretch/>
        </p:blipFill>
        <p:spPr bwMode="gray">
          <a:xfrm>
            <a:off x="0" y="4792850"/>
            <a:ext cx="12190413" cy="1614235"/>
          </a:xfrm>
          <a:prstGeom prst="rect">
            <a:avLst/>
          </a:prstGeom>
        </p:spPr>
      </p:pic>
      <p:sp>
        <p:nvSpPr>
          <p:cNvPr id="8" name="Titel 1"/>
          <p:cNvSpPr>
            <a:spLocks noGrp="1"/>
          </p:cNvSpPr>
          <p:nvPr>
            <p:ph type="ctrTitle" hasCustomPrompt="1"/>
          </p:nvPr>
        </p:nvSpPr>
        <p:spPr bwMode="gray">
          <a:xfrm>
            <a:off x="550436" y="477384"/>
            <a:ext cx="6624000" cy="1440000"/>
          </a:xfrm>
        </p:spPr>
        <p:txBody>
          <a:bodyPr vert="horz"/>
          <a:lstStyle>
            <a:lvl1pPr rtl="0">
              <a:defRPr sz="3200" baseline="0">
                <a:solidFill>
                  <a:schemeClr val="tx2"/>
                </a:solidFill>
              </a:defRPr>
            </a:lvl1pPr>
          </a:lstStyle>
          <a:p>
            <a:r>
              <a:rPr lang="de-DE" dirty="0"/>
              <a:t>Variante </a:t>
            </a:r>
            <a:r>
              <a:rPr lang="de-DE" dirty="0" smtClean="0"/>
              <a:t>»weiß« </a:t>
            </a:r>
            <a:r>
              <a:rPr lang="de-DE" dirty="0"/>
              <a:t>für interne Präsentationen 32pt</a:t>
            </a:r>
          </a:p>
        </p:txBody>
      </p:sp>
      <p:sp>
        <p:nvSpPr>
          <p:cNvPr id="9" name="Untertitel 2"/>
          <p:cNvSpPr>
            <a:spLocks noGrp="1"/>
          </p:cNvSpPr>
          <p:nvPr>
            <p:ph type="subTitle" idx="1" hasCustomPrompt="1"/>
          </p:nvPr>
        </p:nvSpPr>
        <p:spPr bwMode="gray">
          <a:xfrm>
            <a:off x="550436" y="1989744"/>
            <a:ext cx="6624000" cy="1080000"/>
          </a:xfrm>
        </p:spPr>
        <p:txBody>
          <a:bodyPr/>
          <a:lstStyle>
            <a:lvl1pPr marL="0" indent="0" algn="l" rtl="0">
              <a:buFont typeface="Arial" panose="020B0604020202020204" pitchFamily="34" charset="0"/>
              <a:buNone/>
              <a:defRPr sz="2000" cap="none" baseline="0">
                <a:solidFill>
                  <a:schemeClr val="tx1"/>
                </a:solidFill>
              </a:defRPr>
            </a:lvl1pPr>
            <a:lvl2pPr marL="0" indent="0" algn="l">
              <a:buFont typeface="Arial" panose="020B0604020202020204" pitchFamily="34" charset="0"/>
              <a:buNone/>
              <a:defRPr sz="2000">
                <a:solidFill>
                  <a:schemeClr val="tx1"/>
                </a:solidFill>
              </a:defRPr>
            </a:lvl2pPr>
            <a:lvl3pPr marL="0" indent="0" algn="l">
              <a:buFont typeface="Arial" panose="020B0604020202020204" pitchFamily="34" charset="0"/>
              <a:buNone/>
              <a:defRPr sz="2000">
                <a:solidFill>
                  <a:schemeClr val="tx1"/>
                </a:solidFill>
              </a:defRPr>
            </a:lvl3pPr>
            <a:lvl4pPr marL="0" indent="0" algn="l">
              <a:buFont typeface="Arial" panose="020B0604020202020204" pitchFamily="34" charset="0"/>
              <a:buNone/>
              <a:defRPr sz="2000">
                <a:solidFill>
                  <a:schemeClr val="tx1"/>
                </a:solidFill>
              </a:defRPr>
            </a:lvl4pPr>
            <a:lvl5pPr marL="0" indent="0" algn="l">
              <a:buFont typeface="Arial" panose="020B0604020202020204" pitchFamily="34" charset="0"/>
              <a:buNone/>
              <a:defRPr sz="2000">
                <a:solidFill>
                  <a:schemeClr val="tx1"/>
                </a:solidFill>
              </a:defRPr>
            </a:lvl5pPr>
            <a:lvl6pPr marL="0" indent="0" algn="l">
              <a:buFont typeface="Arial" panose="020B0604020202020204" pitchFamily="34" charset="0"/>
              <a:buNone/>
              <a:defRPr sz="2000">
                <a:solidFill>
                  <a:schemeClr val="tx1"/>
                </a:solidFill>
              </a:defRPr>
            </a:lvl6pPr>
            <a:lvl7pPr marL="0" indent="0" algn="l">
              <a:buFont typeface="Arial" panose="020B0604020202020204" pitchFamily="34" charset="0"/>
              <a:buNone/>
              <a:defRPr sz="2000">
                <a:solidFill>
                  <a:schemeClr val="tx1"/>
                </a:solidFill>
              </a:defRPr>
            </a:lvl7pPr>
            <a:lvl8pPr marL="0" indent="0" algn="l">
              <a:buFont typeface="Arial" panose="020B0604020202020204" pitchFamily="34" charset="0"/>
              <a:buNone/>
              <a:defRPr sz="2000">
                <a:solidFill>
                  <a:schemeClr val="tx1"/>
                </a:solidFill>
              </a:defRPr>
            </a:lvl8pPr>
            <a:lvl9pPr marL="0" indent="0" algn="l">
              <a:buFont typeface="Arial" panose="020B0604020202020204" pitchFamily="34" charset="0"/>
              <a:buNone/>
              <a:defRPr sz="2000">
                <a:solidFill>
                  <a:schemeClr val="tx1"/>
                </a:solidFill>
              </a:defRPr>
            </a:lvl9pPr>
          </a:lstStyle>
          <a:p>
            <a:pPr lvl="0"/>
            <a:r>
              <a:rPr lang="de-DE" dirty="0"/>
              <a:t>Hier steht ein Untertitel </a:t>
            </a:r>
            <a:r>
              <a:rPr lang="de-DE" dirty="0" smtClean="0"/>
              <a:t>20pt</a:t>
            </a:r>
          </a:p>
        </p:txBody>
      </p:sp>
      <p:sp>
        <p:nvSpPr>
          <p:cNvPr id="10" name="Textplatzhalter 13"/>
          <p:cNvSpPr>
            <a:spLocks noGrp="1"/>
          </p:cNvSpPr>
          <p:nvPr>
            <p:ph type="body" sz="quarter" idx="10" hasCustomPrompt="1"/>
          </p:nvPr>
        </p:nvSpPr>
        <p:spPr bwMode="gray">
          <a:xfrm>
            <a:off x="550436" y="3141894"/>
            <a:ext cx="6624000" cy="1008000"/>
          </a:xfrm>
        </p:spPr>
        <p:txBody>
          <a:bodyPr/>
          <a:lstStyle>
            <a:lvl1pPr marL="0" indent="0" rtl="0">
              <a:buFont typeface="Arial" panose="020B0604020202020204" pitchFamily="34" charset="0"/>
              <a:buNone/>
              <a:defRPr sz="1400" b="1" cap="none" baseline="0">
                <a:solidFill>
                  <a:schemeClr val="tx1"/>
                </a:solidFill>
              </a:defRPr>
            </a:lvl1pPr>
            <a:lvl2pPr marL="0" indent="0">
              <a:buFont typeface="Arial" panose="020B0604020202020204" pitchFamily="34" charset="0"/>
              <a:buNone/>
              <a:defRPr sz="1400" b="1"/>
            </a:lvl2pPr>
            <a:lvl3pPr marL="0" indent="0">
              <a:buFont typeface="Arial" panose="020B0604020202020204" pitchFamily="34" charset="0"/>
              <a:buNone/>
              <a:defRPr sz="1400" b="1"/>
            </a:lvl3pPr>
            <a:lvl4pPr marL="0" indent="0">
              <a:buFont typeface="Arial" panose="020B0604020202020204" pitchFamily="34" charset="0"/>
              <a:buNone/>
              <a:defRPr sz="1400" b="1"/>
            </a:lvl4pPr>
            <a:lvl5pPr marL="0" indent="0">
              <a:buFont typeface="Arial" panose="020B0604020202020204" pitchFamily="34" charset="0"/>
              <a:buNone/>
              <a:defRPr sz="1400" b="1"/>
            </a:lvl5pPr>
            <a:lvl6pPr marL="0" indent="0">
              <a:buNone/>
              <a:defRPr sz="1400" b="1"/>
            </a:lvl6pPr>
            <a:lvl7pPr marL="0" indent="0">
              <a:buNone/>
              <a:defRPr sz="1400" b="1"/>
            </a:lvl7pPr>
            <a:lvl8pPr marL="0" indent="0">
              <a:buNone/>
              <a:defRPr sz="1400" b="1"/>
            </a:lvl8pPr>
            <a:lvl9pPr marL="0" indent="0">
              <a:buNone/>
              <a:defRPr sz="1400" b="1"/>
            </a:lvl9pPr>
          </a:lstStyle>
          <a:p>
            <a:pPr lvl="0"/>
            <a:r>
              <a:rPr lang="de-DE" dirty="0"/>
              <a:t>Max Mustermann – Head </a:t>
            </a:r>
            <a:r>
              <a:rPr lang="de-DE" dirty="0" err="1"/>
              <a:t>of</a:t>
            </a:r>
            <a:r>
              <a:rPr lang="de-DE" dirty="0"/>
              <a:t> Corporate</a:t>
            </a:r>
          </a:p>
          <a:p>
            <a:pPr lvl="0"/>
            <a:r>
              <a:rPr lang="de-DE" dirty="0"/>
              <a:t>Ort, </a:t>
            </a:r>
            <a:r>
              <a:rPr lang="de-DE" dirty="0" smtClean="0"/>
              <a:t>Datum</a:t>
            </a:r>
          </a:p>
        </p:txBody>
      </p:sp>
    </p:spTree>
    <p:extLst>
      <p:ext uri="{BB962C8B-B14F-4D97-AF65-F5344CB8AC3E}">
        <p14:creationId xmlns:p14="http://schemas.microsoft.com/office/powerpoint/2010/main" val="3480456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Zwischenfolie mit Bild">
    <p:spTree>
      <p:nvGrpSpPr>
        <p:cNvPr id="1" name=""/>
        <p:cNvGrpSpPr/>
        <p:nvPr/>
      </p:nvGrpSpPr>
      <p:grpSpPr>
        <a:xfrm>
          <a:off x="0" y="0"/>
          <a:ext cx="0" cy="0"/>
          <a:chOff x="0" y="0"/>
          <a:chExt cx="0" cy="0"/>
        </a:xfrm>
      </p:grpSpPr>
      <p:graphicFrame>
        <p:nvGraphicFramePr>
          <p:cNvPr id="4" name="Objekt 3" hidden="1"/>
          <p:cNvGraphicFramePr>
            <a:graphicFrameLocks noChangeAspect="1"/>
          </p:cNvGraphicFramePr>
          <p:nvPr userDrawn="1">
            <p:custDataLst>
              <p:tags r:id="rId2"/>
            </p:custDataLst>
            <p:extLst>
              <p:ext uri="{D42A27DB-BD31-4B8C-83A1-F6EECF244321}">
                <p14:modId xmlns:p14="http://schemas.microsoft.com/office/powerpoint/2010/main" val="39031873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9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6" name="Picture Placeholder 45"/>
          <p:cNvSpPr>
            <a:spLocks noGrp="1"/>
          </p:cNvSpPr>
          <p:nvPr>
            <p:ph type="pic" sz="quarter" idx="15"/>
          </p:nvPr>
        </p:nvSpPr>
        <p:spPr bwMode="gray">
          <a:xfrm>
            <a:off x="-2899" y="-1"/>
            <a:ext cx="12193313" cy="3406587"/>
          </a:xfrm>
          <a:custGeom>
            <a:avLst/>
            <a:gdLst>
              <a:gd name="connsiteX0" fmla="*/ 0 w 12190414"/>
              <a:gd name="connsiteY0" fmla="*/ 0 h 4091720"/>
              <a:gd name="connsiteX1" fmla="*/ 12190414 w 12190414"/>
              <a:gd name="connsiteY1" fmla="*/ 0 h 4091720"/>
              <a:gd name="connsiteX2" fmla="*/ 12190414 w 12190414"/>
              <a:gd name="connsiteY2" fmla="*/ 4091720 h 4091720"/>
              <a:gd name="connsiteX3" fmla="*/ 12190411 w 12190414"/>
              <a:gd name="connsiteY3" fmla="*/ 4091720 h 4091720"/>
              <a:gd name="connsiteX4" fmla="*/ 12190412 w 12190414"/>
              <a:gd name="connsiteY4" fmla="*/ 3126461 h 4091720"/>
              <a:gd name="connsiteX5" fmla="*/ 12188206 w 12190414"/>
              <a:gd name="connsiteY5" fmla="*/ 3125947 h 4091720"/>
              <a:gd name="connsiteX6" fmla="*/ 12188206 w 12190414"/>
              <a:gd name="connsiteY6" fmla="*/ 3119322 h 4091720"/>
              <a:gd name="connsiteX7" fmla="*/ 12032390 w 12190414"/>
              <a:gd name="connsiteY7" fmla="*/ 3089644 h 4091720"/>
              <a:gd name="connsiteX8" fmla="*/ 11853287 w 12190414"/>
              <a:gd name="connsiteY8" fmla="*/ 3047916 h 4091720"/>
              <a:gd name="connsiteX9" fmla="*/ 9474399 w 12190414"/>
              <a:gd name="connsiteY9" fmla="*/ 2814918 h 4091720"/>
              <a:gd name="connsiteX10" fmla="*/ 9363219 w 12190414"/>
              <a:gd name="connsiteY10" fmla="*/ 2815959 h 4091720"/>
              <a:gd name="connsiteX11" fmla="*/ 9336724 w 12190414"/>
              <a:gd name="connsiteY11" fmla="*/ 2815491 h 4091720"/>
              <a:gd name="connsiteX12" fmla="*/ 9141154 w 12190414"/>
              <a:gd name="connsiteY12" fmla="*/ 2815491 h 4091720"/>
              <a:gd name="connsiteX13" fmla="*/ 8943837 w 12190414"/>
              <a:gd name="connsiteY13" fmla="*/ 2815490 h 4091720"/>
              <a:gd name="connsiteX14" fmla="*/ 8746521 w 12190414"/>
              <a:gd name="connsiteY14" fmla="*/ 2818983 h 4091720"/>
              <a:gd name="connsiteX15" fmla="*/ 8552697 w 12190414"/>
              <a:gd name="connsiteY15" fmla="*/ 2824222 h 4091720"/>
              <a:gd name="connsiteX16" fmla="*/ 8357128 w 12190414"/>
              <a:gd name="connsiteY16" fmla="*/ 2834698 h 4091720"/>
              <a:gd name="connsiteX17" fmla="*/ 8163303 w 12190414"/>
              <a:gd name="connsiteY17" fmla="*/ 2846921 h 4091720"/>
              <a:gd name="connsiteX18" fmla="*/ 7972972 w 12190414"/>
              <a:gd name="connsiteY18" fmla="*/ 2859145 h 4091720"/>
              <a:gd name="connsiteX19" fmla="*/ 7779149 w 12190414"/>
              <a:gd name="connsiteY19" fmla="*/ 2874859 h 4091720"/>
              <a:gd name="connsiteX20" fmla="*/ 7587072 w 12190414"/>
              <a:gd name="connsiteY20" fmla="*/ 2894067 h 4091720"/>
              <a:gd name="connsiteX21" fmla="*/ 7396738 w 12190414"/>
              <a:gd name="connsiteY21" fmla="*/ 2916767 h 4091720"/>
              <a:gd name="connsiteX22" fmla="*/ 7209903 w 12190414"/>
              <a:gd name="connsiteY22" fmla="*/ 2939467 h 4091720"/>
              <a:gd name="connsiteX23" fmla="*/ 7019571 w 12190414"/>
              <a:gd name="connsiteY23" fmla="*/ 2963914 h 4091720"/>
              <a:gd name="connsiteX24" fmla="*/ 6853019 w 12190414"/>
              <a:gd name="connsiteY24" fmla="*/ 2990375 h 4091720"/>
              <a:gd name="connsiteX25" fmla="*/ 6718666 w 12190414"/>
              <a:gd name="connsiteY25" fmla="*/ 3007621 h 4091720"/>
              <a:gd name="connsiteX26" fmla="*/ 6545441 w 12190414"/>
              <a:gd name="connsiteY26" fmla="*/ 3036818 h 4091720"/>
              <a:gd name="connsiteX27" fmla="*/ 6460798 w 12190414"/>
              <a:gd name="connsiteY27" fmla="*/ 3049476 h 4091720"/>
              <a:gd name="connsiteX28" fmla="*/ 6387367 w 12190414"/>
              <a:gd name="connsiteY28" fmla="*/ 3063463 h 4091720"/>
              <a:gd name="connsiteX29" fmla="*/ 6041160 w 12190414"/>
              <a:gd name="connsiteY29" fmla="*/ 3121817 h 4091720"/>
              <a:gd name="connsiteX30" fmla="*/ 5887321 w 12190414"/>
              <a:gd name="connsiteY30" fmla="*/ 3154128 h 4091720"/>
              <a:gd name="connsiteX31" fmla="*/ 5857713 w 12190414"/>
              <a:gd name="connsiteY31" fmla="*/ 3159114 h 4091720"/>
              <a:gd name="connsiteX32" fmla="*/ 1438219 w 12190414"/>
              <a:gd name="connsiteY32" fmla="*/ 3342543 h 4091720"/>
              <a:gd name="connsiteX33" fmla="*/ 1112913 w 12190414"/>
              <a:gd name="connsiteY33" fmla="*/ 3306016 h 4091720"/>
              <a:gd name="connsiteX34" fmla="*/ 1063194 w 12190414"/>
              <a:gd name="connsiteY34" fmla="*/ 3299629 h 4091720"/>
              <a:gd name="connsiteX35" fmla="*/ 750855 w 12190414"/>
              <a:gd name="connsiteY35" fmla="*/ 3254656 h 4091720"/>
              <a:gd name="connsiteX36" fmla="*/ 268553 w 12190414"/>
              <a:gd name="connsiteY36" fmla="*/ 3164159 h 4091720"/>
              <a:gd name="connsiteX37" fmla="*/ 1 w 12190414"/>
              <a:gd name="connsiteY37" fmla="*/ 3097699 h 4091720"/>
              <a:gd name="connsiteX38" fmla="*/ 0 w 12190414"/>
              <a:gd name="connsiteY38" fmla="*/ 4091720 h 4091720"/>
              <a:gd name="connsiteX39" fmla="*/ 0 w 12190414"/>
              <a:gd name="connsiteY39" fmla="*/ 4091720 h 4091720"/>
              <a:gd name="connsiteX0" fmla="*/ 0 w 12190414"/>
              <a:gd name="connsiteY0" fmla="*/ 0 h 4091720"/>
              <a:gd name="connsiteX1" fmla="*/ 12190414 w 12190414"/>
              <a:gd name="connsiteY1" fmla="*/ 0 h 4091720"/>
              <a:gd name="connsiteX2" fmla="*/ 12190414 w 12190414"/>
              <a:gd name="connsiteY2" fmla="*/ 4091720 h 4091720"/>
              <a:gd name="connsiteX3" fmla="*/ 12190412 w 12190414"/>
              <a:gd name="connsiteY3" fmla="*/ 3126461 h 4091720"/>
              <a:gd name="connsiteX4" fmla="*/ 12188206 w 12190414"/>
              <a:gd name="connsiteY4" fmla="*/ 3125947 h 4091720"/>
              <a:gd name="connsiteX5" fmla="*/ 12188206 w 12190414"/>
              <a:gd name="connsiteY5" fmla="*/ 3119322 h 4091720"/>
              <a:gd name="connsiteX6" fmla="*/ 12032390 w 12190414"/>
              <a:gd name="connsiteY6" fmla="*/ 3089644 h 4091720"/>
              <a:gd name="connsiteX7" fmla="*/ 11853287 w 12190414"/>
              <a:gd name="connsiteY7" fmla="*/ 3047916 h 4091720"/>
              <a:gd name="connsiteX8" fmla="*/ 9474399 w 12190414"/>
              <a:gd name="connsiteY8" fmla="*/ 2814918 h 4091720"/>
              <a:gd name="connsiteX9" fmla="*/ 9363219 w 12190414"/>
              <a:gd name="connsiteY9" fmla="*/ 2815959 h 4091720"/>
              <a:gd name="connsiteX10" fmla="*/ 9336724 w 12190414"/>
              <a:gd name="connsiteY10" fmla="*/ 2815491 h 4091720"/>
              <a:gd name="connsiteX11" fmla="*/ 9141154 w 12190414"/>
              <a:gd name="connsiteY11" fmla="*/ 2815491 h 4091720"/>
              <a:gd name="connsiteX12" fmla="*/ 8943837 w 12190414"/>
              <a:gd name="connsiteY12" fmla="*/ 2815490 h 4091720"/>
              <a:gd name="connsiteX13" fmla="*/ 8746521 w 12190414"/>
              <a:gd name="connsiteY13" fmla="*/ 2818983 h 4091720"/>
              <a:gd name="connsiteX14" fmla="*/ 8552697 w 12190414"/>
              <a:gd name="connsiteY14" fmla="*/ 2824222 h 4091720"/>
              <a:gd name="connsiteX15" fmla="*/ 8357128 w 12190414"/>
              <a:gd name="connsiteY15" fmla="*/ 2834698 h 4091720"/>
              <a:gd name="connsiteX16" fmla="*/ 8163303 w 12190414"/>
              <a:gd name="connsiteY16" fmla="*/ 2846921 h 4091720"/>
              <a:gd name="connsiteX17" fmla="*/ 7972972 w 12190414"/>
              <a:gd name="connsiteY17" fmla="*/ 2859145 h 4091720"/>
              <a:gd name="connsiteX18" fmla="*/ 7779149 w 12190414"/>
              <a:gd name="connsiteY18" fmla="*/ 2874859 h 4091720"/>
              <a:gd name="connsiteX19" fmla="*/ 7587072 w 12190414"/>
              <a:gd name="connsiteY19" fmla="*/ 2894067 h 4091720"/>
              <a:gd name="connsiteX20" fmla="*/ 7396738 w 12190414"/>
              <a:gd name="connsiteY20" fmla="*/ 2916767 h 4091720"/>
              <a:gd name="connsiteX21" fmla="*/ 7209903 w 12190414"/>
              <a:gd name="connsiteY21" fmla="*/ 2939467 h 4091720"/>
              <a:gd name="connsiteX22" fmla="*/ 7019571 w 12190414"/>
              <a:gd name="connsiteY22" fmla="*/ 2963914 h 4091720"/>
              <a:gd name="connsiteX23" fmla="*/ 6853019 w 12190414"/>
              <a:gd name="connsiteY23" fmla="*/ 2990375 h 4091720"/>
              <a:gd name="connsiteX24" fmla="*/ 6718666 w 12190414"/>
              <a:gd name="connsiteY24" fmla="*/ 3007621 h 4091720"/>
              <a:gd name="connsiteX25" fmla="*/ 6545441 w 12190414"/>
              <a:gd name="connsiteY25" fmla="*/ 3036818 h 4091720"/>
              <a:gd name="connsiteX26" fmla="*/ 6460798 w 12190414"/>
              <a:gd name="connsiteY26" fmla="*/ 3049476 h 4091720"/>
              <a:gd name="connsiteX27" fmla="*/ 6387367 w 12190414"/>
              <a:gd name="connsiteY27" fmla="*/ 3063463 h 4091720"/>
              <a:gd name="connsiteX28" fmla="*/ 6041160 w 12190414"/>
              <a:gd name="connsiteY28" fmla="*/ 3121817 h 4091720"/>
              <a:gd name="connsiteX29" fmla="*/ 5887321 w 12190414"/>
              <a:gd name="connsiteY29" fmla="*/ 3154128 h 4091720"/>
              <a:gd name="connsiteX30" fmla="*/ 5857713 w 12190414"/>
              <a:gd name="connsiteY30" fmla="*/ 3159114 h 4091720"/>
              <a:gd name="connsiteX31" fmla="*/ 1438219 w 12190414"/>
              <a:gd name="connsiteY31" fmla="*/ 3342543 h 4091720"/>
              <a:gd name="connsiteX32" fmla="*/ 1112913 w 12190414"/>
              <a:gd name="connsiteY32" fmla="*/ 3306016 h 4091720"/>
              <a:gd name="connsiteX33" fmla="*/ 1063194 w 12190414"/>
              <a:gd name="connsiteY33" fmla="*/ 3299629 h 4091720"/>
              <a:gd name="connsiteX34" fmla="*/ 750855 w 12190414"/>
              <a:gd name="connsiteY34" fmla="*/ 3254656 h 4091720"/>
              <a:gd name="connsiteX35" fmla="*/ 268553 w 12190414"/>
              <a:gd name="connsiteY35" fmla="*/ 3164159 h 4091720"/>
              <a:gd name="connsiteX36" fmla="*/ 1 w 12190414"/>
              <a:gd name="connsiteY36" fmla="*/ 3097699 h 4091720"/>
              <a:gd name="connsiteX37" fmla="*/ 0 w 12190414"/>
              <a:gd name="connsiteY37" fmla="*/ 4091720 h 4091720"/>
              <a:gd name="connsiteX38" fmla="*/ 0 w 12190414"/>
              <a:gd name="connsiteY38" fmla="*/ 4091720 h 4091720"/>
              <a:gd name="connsiteX39" fmla="*/ 0 w 12190414"/>
              <a:gd name="connsiteY39"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4091720 h 4091720"/>
              <a:gd name="connsiteX38" fmla="*/ 0 w 12190414"/>
              <a:gd name="connsiteY38" fmla="*/ 0 h 4091720"/>
              <a:gd name="connsiteX0" fmla="*/ 0 w 12190414"/>
              <a:gd name="connsiteY0" fmla="*/ 0 h 4091720"/>
              <a:gd name="connsiteX1" fmla="*/ 12190414 w 12190414"/>
              <a:gd name="connsiteY1" fmla="*/ 0 h 4091720"/>
              <a:gd name="connsiteX2" fmla="*/ 12190412 w 12190414"/>
              <a:gd name="connsiteY2" fmla="*/ 3126461 h 4091720"/>
              <a:gd name="connsiteX3" fmla="*/ 12188206 w 12190414"/>
              <a:gd name="connsiteY3" fmla="*/ 3125947 h 4091720"/>
              <a:gd name="connsiteX4" fmla="*/ 12188206 w 12190414"/>
              <a:gd name="connsiteY4" fmla="*/ 3119322 h 4091720"/>
              <a:gd name="connsiteX5" fmla="*/ 12032390 w 12190414"/>
              <a:gd name="connsiteY5" fmla="*/ 3089644 h 4091720"/>
              <a:gd name="connsiteX6" fmla="*/ 11853287 w 12190414"/>
              <a:gd name="connsiteY6" fmla="*/ 3047916 h 4091720"/>
              <a:gd name="connsiteX7" fmla="*/ 9474399 w 12190414"/>
              <a:gd name="connsiteY7" fmla="*/ 2814918 h 4091720"/>
              <a:gd name="connsiteX8" fmla="*/ 9363219 w 12190414"/>
              <a:gd name="connsiteY8" fmla="*/ 2815959 h 4091720"/>
              <a:gd name="connsiteX9" fmla="*/ 9336724 w 12190414"/>
              <a:gd name="connsiteY9" fmla="*/ 2815491 h 4091720"/>
              <a:gd name="connsiteX10" fmla="*/ 9141154 w 12190414"/>
              <a:gd name="connsiteY10" fmla="*/ 2815491 h 4091720"/>
              <a:gd name="connsiteX11" fmla="*/ 8943837 w 12190414"/>
              <a:gd name="connsiteY11" fmla="*/ 2815490 h 4091720"/>
              <a:gd name="connsiteX12" fmla="*/ 8746521 w 12190414"/>
              <a:gd name="connsiteY12" fmla="*/ 2818983 h 4091720"/>
              <a:gd name="connsiteX13" fmla="*/ 8552697 w 12190414"/>
              <a:gd name="connsiteY13" fmla="*/ 2824222 h 4091720"/>
              <a:gd name="connsiteX14" fmla="*/ 8357128 w 12190414"/>
              <a:gd name="connsiteY14" fmla="*/ 2834698 h 4091720"/>
              <a:gd name="connsiteX15" fmla="*/ 8163303 w 12190414"/>
              <a:gd name="connsiteY15" fmla="*/ 2846921 h 4091720"/>
              <a:gd name="connsiteX16" fmla="*/ 7972972 w 12190414"/>
              <a:gd name="connsiteY16" fmla="*/ 2859145 h 4091720"/>
              <a:gd name="connsiteX17" fmla="*/ 7779149 w 12190414"/>
              <a:gd name="connsiteY17" fmla="*/ 2874859 h 4091720"/>
              <a:gd name="connsiteX18" fmla="*/ 7587072 w 12190414"/>
              <a:gd name="connsiteY18" fmla="*/ 2894067 h 4091720"/>
              <a:gd name="connsiteX19" fmla="*/ 7396738 w 12190414"/>
              <a:gd name="connsiteY19" fmla="*/ 2916767 h 4091720"/>
              <a:gd name="connsiteX20" fmla="*/ 7209903 w 12190414"/>
              <a:gd name="connsiteY20" fmla="*/ 2939467 h 4091720"/>
              <a:gd name="connsiteX21" fmla="*/ 7019571 w 12190414"/>
              <a:gd name="connsiteY21" fmla="*/ 2963914 h 4091720"/>
              <a:gd name="connsiteX22" fmla="*/ 6853019 w 12190414"/>
              <a:gd name="connsiteY22" fmla="*/ 2990375 h 4091720"/>
              <a:gd name="connsiteX23" fmla="*/ 6718666 w 12190414"/>
              <a:gd name="connsiteY23" fmla="*/ 3007621 h 4091720"/>
              <a:gd name="connsiteX24" fmla="*/ 6545441 w 12190414"/>
              <a:gd name="connsiteY24" fmla="*/ 3036818 h 4091720"/>
              <a:gd name="connsiteX25" fmla="*/ 6460798 w 12190414"/>
              <a:gd name="connsiteY25" fmla="*/ 3049476 h 4091720"/>
              <a:gd name="connsiteX26" fmla="*/ 6387367 w 12190414"/>
              <a:gd name="connsiteY26" fmla="*/ 3063463 h 4091720"/>
              <a:gd name="connsiteX27" fmla="*/ 6041160 w 12190414"/>
              <a:gd name="connsiteY27" fmla="*/ 3121817 h 4091720"/>
              <a:gd name="connsiteX28" fmla="*/ 5887321 w 12190414"/>
              <a:gd name="connsiteY28" fmla="*/ 3154128 h 4091720"/>
              <a:gd name="connsiteX29" fmla="*/ 5857713 w 12190414"/>
              <a:gd name="connsiteY29" fmla="*/ 3159114 h 4091720"/>
              <a:gd name="connsiteX30" fmla="*/ 1438219 w 12190414"/>
              <a:gd name="connsiteY30" fmla="*/ 3342543 h 4091720"/>
              <a:gd name="connsiteX31" fmla="*/ 1112913 w 12190414"/>
              <a:gd name="connsiteY31" fmla="*/ 3306016 h 4091720"/>
              <a:gd name="connsiteX32" fmla="*/ 1063194 w 12190414"/>
              <a:gd name="connsiteY32" fmla="*/ 3299629 h 4091720"/>
              <a:gd name="connsiteX33" fmla="*/ 750855 w 12190414"/>
              <a:gd name="connsiteY33" fmla="*/ 3254656 h 4091720"/>
              <a:gd name="connsiteX34" fmla="*/ 268553 w 12190414"/>
              <a:gd name="connsiteY34" fmla="*/ 3164159 h 4091720"/>
              <a:gd name="connsiteX35" fmla="*/ 1 w 12190414"/>
              <a:gd name="connsiteY35" fmla="*/ 3097699 h 4091720"/>
              <a:gd name="connsiteX36" fmla="*/ 0 w 12190414"/>
              <a:gd name="connsiteY36" fmla="*/ 4091720 h 4091720"/>
              <a:gd name="connsiteX37" fmla="*/ 0 w 12190414"/>
              <a:gd name="connsiteY37" fmla="*/ 0 h 4091720"/>
              <a:gd name="connsiteX0" fmla="*/ 913022 w 13103436"/>
              <a:gd name="connsiteY0" fmla="*/ 0 h 3406587"/>
              <a:gd name="connsiteX1" fmla="*/ 13103436 w 13103436"/>
              <a:gd name="connsiteY1" fmla="*/ 0 h 3406587"/>
              <a:gd name="connsiteX2" fmla="*/ 13103434 w 13103436"/>
              <a:gd name="connsiteY2" fmla="*/ 3126461 h 3406587"/>
              <a:gd name="connsiteX3" fmla="*/ 13101228 w 13103436"/>
              <a:gd name="connsiteY3" fmla="*/ 3125947 h 3406587"/>
              <a:gd name="connsiteX4" fmla="*/ 13101228 w 13103436"/>
              <a:gd name="connsiteY4" fmla="*/ 3119322 h 3406587"/>
              <a:gd name="connsiteX5" fmla="*/ 12945412 w 13103436"/>
              <a:gd name="connsiteY5" fmla="*/ 3089644 h 3406587"/>
              <a:gd name="connsiteX6" fmla="*/ 12766309 w 13103436"/>
              <a:gd name="connsiteY6" fmla="*/ 3047916 h 3406587"/>
              <a:gd name="connsiteX7" fmla="*/ 10387421 w 13103436"/>
              <a:gd name="connsiteY7" fmla="*/ 2814918 h 3406587"/>
              <a:gd name="connsiteX8" fmla="*/ 10276241 w 13103436"/>
              <a:gd name="connsiteY8" fmla="*/ 2815959 h 3406587"/>
              <a:gd name="connsiteX9" fmla="*/ 10249746 w 13103436"/>
              <a:gd name="connsiteY9" fmla="*/ 2815491 h 3406587"/>
              <a:gd name="connsiteX10" fmla="*/ 10054176 w 13103436"/>
              <a:gd name="connsiteY10" fmla="*/ 2815491 h 3406587"/>
              <a:gd name="connsiteX11" fmla="*/ 9856859 w 13103436"/>
              <a:gd name="connsiteY11" fmla="*/ 2815490 h 3406587"/>
              <a:gd name="connsiteX12" fmla="*/ 9659543 w 13103436"/>
              <a:gd name="connsiteY12" fmla="*/ 2818983 h 3406587"/>
              <a:gd name="connsiteX13" fmla="*/ 9465719 w 13103436"/>
              <a:gd name="connsiteY13" fmla="*/ 2824222 h 3406587"/>
              <a:gd name="connsiteX14" fmla="*/ 9270150 w 13103436"/>
              <a:gd name="connsiteY14" fmla="*/ 2834698 h 3406587"/>
              <a:gd name="connsiteX15" fmla="*/ 9076325 w 13103436"/>
              <a:gd name="connsiteY15" fmla="*/ 2846921 h 3406587"/>
              <a:gd name="connsiteX16" fmla="*/ 8885994 w 13103436"/>
              <a:gd name="connsiteY16" fmla="*/ 2859145 h 3406587"/>
              <a:gd name="connsiteX17" fmla="*/ 8692171 w 13103436"/>
              <a:gd name="connsiteY17" fmla="*/ 2874859 h 3406587"/>
              <a:gd name="connsiteX18" fmla="*/ 8500094 w 13103436"/>
              <a:gd name="connsiteY18" fmla="*/ 2894067 h 3406587"/>
              <a:gd name="connsiteX19" fmla="*/ 8309760 w 13103436"/>
              <a:gd name="connsiteY19" fmla="*/ 2916767 h 3406587"/>
              <a:gd name="connsiteX20" fmla="*/ 8122925 w 13103436"/>
              <a:gd name="connsiteY20" fmla="*/ 2939467 h 3406587"/>
              <a:gd name="connsiteX21" fmla="*/ 7932593 w 13103436"/>
              <a:gd name="connsiteY21" fmla="*/ 2963914 h 3406587"/>
              <a:gd name="connsiteX22" fmla="*/ 7766041 w 13103436"/>
              <a:gd name="connsiteY22" fmla="*/ 2990375 h 3406587"/>
              <a:gd name="connsiteX23" fmla="*/ 7631688 w 13103436"/>
              <a:gd name="connsiteY23" fmla="*/ 3007621 h 3406587"/>
              <a:gd name="connsiteX24" fmla="*/ 7458463 w 13103436"/>
              <a:gd name="connsiteY24" fmla="*/ 3036818 h 3406587"/>
              <a:gd name="connsiteX25" fmla="*/ 7373820 w 13103436"/>
              <a:gd name="connsiteY25" fmla="*/ 3049476 h 3406587"/>
              <a:gd name="connsiteX26" fmla="*/ 7300389 w 13103436"/>
              <a:gd name="connsiteY26" fmla="*/ 3063463 h 3406587"/>
              <a:gd name="connsiteX27" fmla="*/ 6954182 w 13103436"/>
              <a:gd name="connsiteY27" fmla="*/ 3121817 h 3406587"/>
              <a:gd name="connsiteX28" fmla="*/ 6800343 w 13103436"/>
              <a:gd name="connsiteY28" fmla="*/ 3154128 h 3406587"/>
              <a:gd name="connsiteX29" fmla="*/ 6770735 w 13103436"/>
              <a:gd name="connsiteY29" fmla="*/ 3159114 h 3406587"/>
              <a:gd name="connsiteX30" fmla="*/ 2351241 w 13103436"/>
              <a:gd name="connsiteY30" fmla="*/ 3342543 h 3406587"/>
              <a:gd name="connsiteX31" fmla="*/ 2025935 w 13103436"/>
              <a:gd name="connsiteY31" fmla="*/ 3306016 h 3406587"/>
              <a:gd name="connsiteX32" fmla="*/ 1976216 w 13103436"/>
              <a:gd name="connsiteY32" fmla="*/ 3299629 h 3406587"/>
              <a:gd name="connsiteX33" fmla="*/ 1663877 w 13103436"/>
              <a:gd name="connsiteY33" fmla="*/ 3254656 h 3406587"/>
              <a:gd name="connsiteX34" fmla="*/ 1181575 w 13103436"/>
              <a:gd name="connsiteY34" fmla="*/ 3164159 h 3406587"/>
              <a:gd name="connsiteX35" fmla="*/ 913023 w 13103436"/>
              <a:gd name="connsiteY35" fmla="*/ 3097699 h 3406587"/>
              <a:gd name="connsiteX36" fmla="*/ 913022 w 13103436"/>
              <a:gd name="connsiteY36" fmla="*/ 0 h 3406587"/>
              <a:gd name="connsiteX0" fmla="*/ 899291 w 13089705"/>
              <a:gd name="connsiteY0" fmla="*/ 0 h 3406587"/>
              <a:gd name="connsiteX1" fmla="*/ 13089705 w 13089705"/>
              <a:gd name="connsiteY1" fmla="*/ 0 h 3406587"/>
              <a:gd name="connsiteX2" fmla="*/ 13089703 w 13089705"/>
              <a:gd name="connsiteY2" fmla="*/ 3126461 h 3406587"/>
              <a:gd name="connsiteX3" fmla="*/ 13087497 w 13089705"/>
              <a:gd name="connsiteY3" fmla="*/ 3125947 h 3406587"/>
              <a:gd name="connsiteX4" fmla="*/ 13087497 w 13089705"/>
              <a:gd name="connsiteY4" fmla="*/ 3119322 h 3406587"/>
              <a:gd name="connsiteX5" fmla="*/ 12931681 w 13089705"/>
              <a:gd name="connsiteY5" fmla="*/ 3089644 h 3406587"/>
              <a:gd name="connsiteX6" fmla="*/ 12752578 w 13089705"/>
              <a:gd name="connsiteY6" fmla="*/ 3047916 h 3406587"/>
              <a:gd name="connsiteX7" fmla="*/ 10373690 w 13089705"/>
              <a:gd name="connsiteY7" fmla="*/ 2814918 h 3406587"/>
              <a:gd name="connsiteX8" fmla="*/ 10262510 w 13089705"/>
              <a:gd name="connsiteY8" fmla="*/ 2815959 h 3406587"/>
              <a:gd name="connsiteX9" fmla="*/ 10236015 w 13089705"/>
              <a:gd name="connsiteY9" fmla="*/ 2815491 h 3406587"/>
              <a:gd name="connsiteX10" fmla="*/ 10040445 w 13089705"/>
              <a:gd name="connsiteY10" fmla="*/ 2815491 h 3406587"/>
              <a:gd name="connsiteX11" fmla="*/ 9843128 w 13089705"/>
              <a:gd name="connsiteY11" fmla="*/ 2815490 h 3406587"/>
              <a:gd name="connsiteX12" fmla="*/ 9645812 w 13089705"/>
              <a:gd name="connsiteY12" fmla="*/ 2818983 h 3406587"/>
              <a:gd name="connsiteX13" fmla="*/ 9451988 w 13089705"/>
              <a:gd name="connsiteY13" fmla="*/ 2824222 h 3406587"/>
              <a:gd name="connsiteX14" fmla="*/ 9256419 w 13089705"/>
              <a:gd name="connsiteY14" fmla="*/ 2834698 h 3406587"/>
              <a:gd name="connsiteX15" fmla="*/ 9062594 w 13089705"/>
              <a:gd name="connsiteY15" fmla="*/ 2846921 h 3406587"/>
              <a:gd name="connsiteX16" fmla="*/ 8872263 w 13089705"/>
              <a:gd name="connsiteY16" fmla="*/ 2859145 h 3406587"/>
              <a:gd name="connsiteX17" fmla="*/ 8678440 w 13089705"/>
              <a:gd name="connsiteY17" fmla="*/ 2874859 h 3406587"/>
              <a:gd name="connsiteX18" fmla="*/ 8486363 w 13089705"/>
              <a:gd name="connsiteY18" fmla="*/ 2894067 h 3406587"/>
              <a:gd name="connsiteX19" fmla="*/ 8296029 w 13089705"/>
              <a:gd name="connsiteY19" fmla="*/ 2916767 h 3406587"/>
              <a:gd name="connsiteX20" fmla="*/ 8109194 w 13089705"/>
              <a:gd name="connsiteY20" fmla="*/ 2939467 h 3406587"/>
              <a:gd name="connsiteX21" fmla="*/ 7918862 w 13089705"/>
              <a:gd name="connsiteY21" fmla="*/ 2963914 h 3406587"/>
              <a:gd name="connsiteX22" fmla="*/ 7752310 w 13089705"/>
              <a:gd name="connsiteY22" fmla="*/ 2990375 h 3406587"/>
              <a:gd name="connsiteX23" fmla="*/ 7617957 w 13089705"/>
              <a:gd name="connsiteY23" fmla="*/ 3007621 h 3406587"/>
              <a:gd name="connsiteX24" fmla="*/ 7444732 w 13089705"/>
              <a:gd name="connsiteY24" fmla="*/ 3036818 h 3406587"/>
              <a:gd name="connsiteX25" fmla="*/ 7360089 w 13089705"/>
              <a:gd name="connsiteY25" fmla="*/ 3049476 h 3406587"/>
              <a:gd name="connsiteX26" fmla="*/ 7286658 w 13089705"/>
              <a:gd name="connsiteY26" fmla="*/ 3063463 h 3406587"/>
              <a:gd name="connsiteX27" fmla="*/ 6940451 w 13089705"/>
              <a:gd name="connsiteY27" fmla="*/ 3121817 h 3406587"/>
              <a:gd name="connsiteX28" fmla="*/ 6786612 w 13089705"/>
              <a:gd name="connsiteY28" fmla="*/ 3154128 h 3406587"/>
              <a:gd name="connsiteX29" fmla="*/ 6757004 w 13089705"/>
              <a:gd name="connsiteY29" fmla="*/ 3159114 h 3406587"/>
              <a:gd name="connsiteX30" fmla="*/ 2337510 w 13089705"/>
              <a:gd name="connsiteY30" fmla="*/ 3342543 h 3406587"/>
              <a:gd name="connsiteX31" fmla="*/ 2012204 w 13089705"/>
              <a:gd name="connsiteY31" fmla="*/ 3306016 h 3406587"/>
              <a:gd name="connsiteX32" fmla="*/ 1962485 w 13089705"/>
              <a:gd name="connsiteY32" fmla="*/ 3299629 h 3406587"/>
              <a:gd name="connsiteX33" fmla="*/ 1650146 w 13089705"/>
              <a:gd name="connsiteY33" fmla="*/ 3254656 h 3406587"/>
              <a:gd name="connsiteX34" fmla="*/ 1167844 w 13089705"/>
              <a:gd name="connsiteY34" fmla="*/ 3164159 h 3406587"/>
              <a:gd name="connsiteX35" fmla="*/ 899292 w 13089705"/>
              <a:gd name="connsiteY35" fmla="*/ 3097699 h 3406587"/>
              <a:gd name="connsiteX36" fmla="*/ 899291 w 13089705"/>
              <a:gd name="connsiteY36" fmla="*/ 0 h 3406587"/>
              <a:gd name="connsiteX0" fmla="*/ 6943 w 12197357"/>
              <a:gd name="connsiteY0" fmla="*/ 0 h 3406587"/>
              <a:gd name="connsiteX1" fmla="*/ 12197357 w 12197357"/>
              <a:gd name="connsiteY1" fmla="*/ 0 h 3406587"/>
              <a:gd name="connsiteX2" fmla="*/ 12197355 w 12197357"/>
              <a:gd name="connsiteY2" fmla="*/ 3126461 h 3406587"/>
              <a:gd name="connsiteX3" fmla="*/ 12195149 w 12197357"/>
              <a:gd name="connsiteY3" fmla="*/ 3125947 h 3406587"/>
              <a:gd name="connsiteX4" fmla="*/ 12195149 w 12197357"/>
              <a:gd name="connsiteY4" fmla="*/ 3119322 h 3406587"/>
              <a:gd name="connsiteX5" fmla="*/ 12039333 w 12197357"/>
              <a:gd name="connsiteY5" fmla="*/ 3089644 h 3406587"/>
              <a:gd name="connsiteX6" fmla="*/ 11860230 w 12197357"/>
              <a:gd name="connsiteY6" fmla="*/ 3047916 h 3406587"/>
              <a:gd name="connsiteX7" fmla="*/ 9481342 w 12197357"/>
              <a:gd name="connsiteY7" fmla="*/ 2814918 h 3406587"/>
              <a:gd name="connsiteX8" fmla="*/ 9370162 w 12197357"/>
              <a:gd name="connsiteY8" fmla="*/ 2815959 h 3406587"/>
              <a:gd name="connsiteX9" fmla="*/ 9343667 w 12197357"/>
              <a:gd name="connsiteY9" fmla="*/ 2815491 h 3406587"/>
              <a:gd name="connsiteX10" fmla="*/ 9148097 w 12197357"/>
              <a:gd name="connsiteY10" fmla="*/ 2815491 h 3406587"/>
              <a:gd name="connsiteX11" fmla="*/ 8950780 w 12197357"/>
              <a:gd name="connsiteY11" fmla="*/ 2815490 h 3406587"/>
              <a:gd name="connsiteX12" fmla="*/ 8753464 w 12197357"/>
              <a:gd name="connsiteY12" fmla="*/ 2818983 h 3406587"/>
              <a:gd name="connsiteX13" fmla="*/ 8559640 w 12197357"/>
              <a:gd name="connsiteY13" fmla="*/ 2824222 h 3406587"/>
              <a:gd name="connsiteX14" fmla="*/ 8364071 w 12197357"/>
              <a:gd name="connsiteY14" fmla="*/ 2834698 h 3406587"/>
              <a:gd name="connsiteX15" fmla="*/ 8170246 w 12197357"/>
              <a:gd name="connsiteY15" fmla="*/ 2846921 h 3406587"/>
              <a:gd name="connsiteX16" fmla="*/ 7979915 w 12197357"/>
              <a:gd name="connsiteY16" fmla="*/ 2859145 h 3406587"/>
              <a:gd name="connsiteX17" fmla="*/ 7786092 w 12197357"/>
              <a:gd name="connsiteY17" fmla="*/ 2874859 h 3406587"/>
              <a:gd name="connsiteX18" fmla="*/ 7594015 w 12197357"/>
              <a:gd name="connsiteY18" fmla="*/ 2894067 h 3406587"/>
              <a:gd name="connsiteX19" fmla="*/ 7403681 w 12197357"/>
              <a:gd name="connsiteY19" fmla="*/ 2916767 h 3406587"/>
              <a:gd name="connsiteX20" fmla="*/ 7216846 w 12197357"/>
              <a:gd name="connsiteY20" fmla="*/ 2939467 h 3406587"/>
              <a:gd name="connsiteX21" fmla="*/ 7026514 w 12197357"/>
              <a:gd name="connsiteY21" fmla="*/ 2963914 h 3406587"/>
              <a:gd name="connsiteX22" fmla="*/ 6859962 w 12197357"/>
              <a:gd name="connsiteY22" fmla="*/ 2990375 h 3406587"/>
              <a:gd name="connsiteX23" fmla="*/ 6725609 w 12197357"/>
              <a:gd name="connsiteY23" fmla="*/ 3007621 h 3406587"/>
              <a:gd name="connsiteX24" fmla="*/ 6552384 w 12197357"/>
              <a:gd name="connsiteY24" fmla="*/ 3036818 h 3406587"/>
              <a:gd name="connsiteX25" fmla="*/ 6467741 w 12197357"/>
              <a:gd name="connsiteY25" fmla="*/ 3049476 h 3406587"/>
              <a:gd name="connsiteX26" fmla="*/ 6394310 w 12197357"/>
              <a:gd name="connsiteY26" fmla="*/ 3063463 h 3406587"/>
              <a:gd name="connsiteX27" fmla="*/ 6048103 w 12197357"/>
              <a:gd name="connsiteY27" fmla="*/ 3121817 h 3406587"/>
              <a:gd name="connsiteX28" fmla="*/ 5894264 w 12197357"/>
              <a:gd name="connsiteY28" fmla="*/ 3154128 h 3406587"/>
              <a:gd name="connsiteX29" fmla="*/ 5864656 w 12197357"/>
              <a:gd name="connsiteY29" fmla="*/ 3159114 h 3406587"/>
              <a:gd name="connsiteX30" fmla="*/ 1445162 w 12197357"/>
              <a:gd name="connsiteY30" fmla="*/ 3342543 h 3406587"/>
              <a:gd name="connsiteX31" fmla="*/ 1119856 w 12197357"/>
              <a:gd name="connsiteY31" fmla="*/ 3306016 h 3406587"/>
              <a:gd name="connsiteX32" fmla="*/ 1070137 w 12197357"/>
              <a:gd name="connsiteY32" fmla="*/ 3299629 h 3406587"/>
              <a:gd name="connsiteX33" fmla="*/ 757798 w 12197357"/>
              <a:gd name="connsiteY33" fmla="*/ 3254656 h 3406587"/>
              <a:gd name="connsiteX34" fmla="*/ 275496 w 12197357"/>
              <a:gd name="connsiteY34" fmla="*/ 3164159 h 3406587"/>
              <a:gd name="connsiteX35" fmla="*/ 6944 w 12197357"/>
              <a:gd name="connsiteY35" fmla="*/ 3097699 h 3406587"/>
              <a:gd name="connsiteX36" fmla="*/ 6943 w 12197357"/>
              <a:gd name="connsiteY36" fmla="*/ 0 h 3406587"/>
              <a:gd name="connsiteX0" fmla="*/ 301 w 12190715"/>
              <a:gd name="connsiteY0" fmla="*/ 0 h 3406587"/>
              <a:gd name="connsiteX1" fmla="*/ 12190715 w 12190715"/>
              <a:gd name="connsiteY1" fmla="*/ 0 h 3406587"/>
              <a:gd name="connsiteX2" fmla="*/ 12190713 w 12190715"/>
              <a:gd name="connsiteY2" fmla="*/ 3126461 h 3406587"/>
              <a:gd name="connsiteX3" fmla="*/ 12188507 w 12190715"/>
              <a:gd name="connsiteY3" fmla="*/ 3125947 h 3406587"/>
              <a:gd name="connsiteX4" fmla="*/ 12188507 w 12190715"/>
              <a:gd name="connsiteY4" fmla="*/ 3119322 h 3406587"/>
              <a:gd name="connsiteX5" fmla="*/ 12032691 w 12190715"/>
              <a:gd name="connsiteY5" fmla="*/ 3089644 h 3406587"/>
              <a:gd name="connsiteX6" fmla="*/ 11853588 w 12190715"/>
              <a:gd name="connsiteY6" fmla="*/ 3047916 h 3406587"/>
              <a:gd name="connsiteX7" fmla="*/ 9474700 w 12190715"/>
              <a:gd name="connsiteY7" fmla="*/ 2814918 h 3406587"/>
              <a:gd name="connsiteX8" fmla="*/ 9363520 w 12190715"/>
              <a:gd name="connsiteY8" fmla="*/ 2815959 h 3406587"/>
              <a:gd name="connsiteX9" fmla="*/ 9337025 w 12190715"/>
              <a:gd name="connsiteY9" fmla="*/ 2815491 h 3406587"/>
              <a:gd name="connsiteX10" fmla="*/ 9141455 w 12190715"/>
              <a:gd name="connsiteY10" fmla="*/ 2815491 h 3406587"/>
              <a:gd name="connsiteX11" fmla="*/ 8944138 w 12190715"/>
              <a:gd name="connsiteY11" fmla="*/ 2815490 h 3406587"/>
              <a:gd name="connsiteX12" fmla="*/ 8746822 w 12190715"/>
              <a:gd name="connsiteY12" fmla="*/ 2818983 h 3406587"/>
              <a:gd name="connsiteX13" fmla="*/ 8552998 w 12190715"/>
              <a:gd name="connsiteY13" fmla="*/ 2824222 h 3406587"/>
              <a:gd name="connsiteX14" fmla="*/ 8357429 w 12190715"/>
              <a:gd name="connsiteY14" fmla="*/ 2834698 h 3406587"/>
              <a:gd name="connsiteX15" fmla="*/ 8163604 w 12190715"/>
              <a:gd name="connsiteY15" fmla="*/ 2846921 h 3406587"/>
              <a:gd name="connsiteX16" fmla="*/ 7973273 w 12190715"/>
              <a:gd name="connsiteY16" fmla="*/ 2859145 h 3406587"/>
              <a:gd name="connsiteX17" fmla="*/ 7779450 w 12190715"/>
              <a:gd name="connsiteY17" fmla="*/ 2874859 h 3406587"/>
              <a:gd name="connsiteX18" fmla="*/ 7587373 w 12190715"/>
              <a:gd name="connsiteY18" fmla="*/ 2894067 h 3406587"/>
              <a:gd name="connsiteX19" fmla="*/ 7397039 w 12190715"/>
              <a:gd name="connsiteY19" fmla="*/ 2916767 h 3406587"/>
              <a:gd name="connsiteX20" fmla="*/ 7210204 w 12190715"/>
              <a:gd name="connsiteY20" fmla="*/ 2939467 h 3406587"/>
              <a:gd name="connsiteX21" fmla="*/ 7019872 w 12190715"/>
              <a:gd name="connsiteY21" fmla="*/ 2963914 h 3406587"/>
              <a:gd name="connsiteX22" fmla="*/ 6853320 w 12190715"/>
              <a:gd name="connsiteY22" fmla="*/ 2990375 h 3406587"/>
              <a:gd name="connsiteX23" fmla="*/ 6718967 w 12190715"/>
              <a:gd name="connsiteY23" fmla="*/ 3007621 h 3406587"/>
              <a:gd name="connsiteX24" fmla="*/ 6545742 w 12190715"/>
              <a:gd name="connsiteY24" fmla="*/ 3036818 h 3406587"/>
              <a:gd name="connsiteX25" fmla="*/ 6461099 w 12190715"/>
              <a:gd name="connsiteY25" fmla="*/ 3049476 h 3406587"/>
              <a:gd name="connsiteX26" fmla="*/ 6387668 w 12190715"/>
              <a:gd name="connsiteY26" fmla="*/ 3063463 h 3406587"/>
              <a:gd name="connsiteX27" fmla="*/ 6041461 w 12190715"/>
              <a:gd name="connsiteY27" fmla="*/ 3121817 h 3406587"/>
              <a:gd name="connsiteX28" fmla="*/ 5887622 w 12190715"/>
              <a:gd name="connsiteY28" fmla="*/ 3154128 h 3406587"/>
              <a:gd name="connsiteX29" fmla="*/ 5858014 w 12190715"/>
              <a:gd name="connsiteY29" fmla="*/ 3159114 h 3406587"/>
              <a:gd name="connsiteX30" fmla="*/ 1438520 w 12190715"/>
              <a:gd name="connsiteY30" fmla="*/ 3342543 h 3406587"/>
              <a:gd name="connsiteX31" fmla="*/ 1113214 w 12190715"/>
              <a:gd name="connsiteY31" fmla="*/ 3306016 h 3406587"/>
              <a:gd name="connsiteX32" fmla="*/ 1063495 w 12190715"/>
              <a:gd name="connsiteY32" fmla="*/ 3299629 h 3406587"/>
              <a:gd name="connsiteX33" fmla="*/ 751156 w 12190715"/>
              <a:gd name="connsiteY33" fmla="*/ 3254656 h 3406587"/>
              <a:gd name="connsiteX34" fmla="*/ 268854 w 12190715"/>
              <a:gd name="connsiteY34" fmla="*/ 3164159 h 3406587"/>
              <a:gd name="connsiteX35" fmla="*/ 302 w 12190715"/>
              <a:gd name="connsiteY35" fmla="*/ 3097699 h 3406587"/>
              <a:gd name="connsiteX36" fmla="*/ 301 w 12190715"/>
              <a:gd name="connsiteY36" fmla="*/ 0 h 3406587"/>
              <a:gd name="connsiteX0" fmla="*/ 2899 w 12193313"/>
              <a:gd name="connsiteY0" fmla="*/ 0 h 3406587"/>
              <a:gd name="connsiteX1" fmla="*/ 12193313 w 12193313"/>
              <a:gd name="connsiteY1" fmla="*/ 0 h 3406587"/>
              <a:gd name="connsiteX2" fmla="*/ 12193311 w 12193313"/>
              <a:gd name="connsiteY2" fmla="*/ 3126461 h 3406587"/>
              <a:gd name="connsiteX3" fmla="*/ 12191105 w 12193313"/>
              <a:gd name="connsiteY3" fmla="*/ 3125947 h 3406587"/>
              <a:gd name="connsiteX4" fmla="*/ 12191105 w 12193313"/>
              <a:gd name="connsiteY4" fmla="*/ 3119322 h 3406587"/>
              <a:gd name="connsiteX5" fmla="*/ 12035289 w 12193313"/>
              <a:gd name="connsiteY5" fmla="*/ 3089644 h 3406587"/>
              <a:gd name="connsiteX6" fmla="*/ 11856186 w 12193313"/>
              <a:gd name="connsiteY6" fmla="*/ 3047916 h 3406587"/>
              <a:gd name="connsiteX7" fmla="*/ 9477298 w 12193313"/>
              <a:gd name="connsiteY7" fmla="*/ 2814918 h 3406587"/>
              <a:gd name="connsiteX8" fmla="*/ 9366118 w 12193313"/>
              <a:gd name="connsiteY8" fmla="*/ 2815959 h 3406587"/>
              <a:gd name="connsiteX9" fmla="*/ 9339623 w 12193313"/>
              <a:gd name="connsiteY9" fmla="*/ 2815491 h 3406587"/>
              <a:gd name="connsiteX10" fmla="*/ 9144053 w 12193313"/>
              <a:gd name="connsiteY10" fmla="*/ 2815491 h 3406587"/>
              <a:gd name="connsiteX11" fmla="*/ 8946736 w 12193313"/>
              <a:gd name="connsiteY11" fmla="*/ 2815490 h 3406587"/>
              <a:gd name="connsiteX12" fmla="*/ 8749420 w 12193313"/>
              <a:gd name="connsiteY12" fmla="*/ 2818983 h 3406587"/>
              <a:gd name="connsiteX13" fmla="*/ 8555596 w 12193313"/>
              <a:gd name="connsiteY13" fmla="*/ 2824222 h 3406587"/>
              <a:gd name="connsiteX14" fmla="*/ 8360027 w 12193313"/>
              <a:gd name="connsiteY14" fmla="*/ 2834698 h 3406587"/>
              <a:gd name="connsiteX15" fmla="*/ 8166202 w 12193313"/>
              <a:gd name="connsiteY15" fmla="*/ 2846921 h 3406587"/>
              <a:gd name="connsiteX16" fmla="*/ 7975871 w 12193313"/>
              <a:gd name="connsiteY16" fmla="*/ 2859145 h 3406587"/>
              <a:gd name="connsiteX17" fmla="*/ 7782048 w 12193313"/>
              <a:gd name="connsiteY17" fmla="*/ 2874859 h 3406587"/>
              <a:gd name="connsiteX18" fmla="*/ 7589971 w 12193313"/>
              <a:gd name="connsiteY18" fmla="*/ 2894067 h 3406587"/>
              <a:gd name="connsiteX19" fmla="*/ 7399637 w 12193313"/>
              <a:gd name="connsiteY19" fmla="*/ 2916767 h 3406587"/>
              <a:gd name="connsiteX20" fmla="*/ 7212802 w 12193313"/>
              <a:gd name="connsiteY20" fmla="*/ 2939467 h 3406587"/>
              <a:gd name="connsiteX21" fmla="*/ 7022470 w 12193313"/>
              <a:gd name="connsiteY21" fmla="*/ 2963914 h 3406587"/>
              <a:gd name="connsiteX22" fmla="*/ 6855918 w 12193313"/>
              <a:gd name="connsiteY22" fmla="*/ 2990375 h 3406587"/>
              <a:gd name="connsiteX23" fmla="*/ 6721565 w 12193313"/>
              <a:gd name="connsiteY23" fmla="*/ 3007621 h 3406587"/>
              <a:gd name="connsiteX24" fmla="*/ 6548340 w 12193313"/>
              <a:gd name="connsiteY24" fmla="*/ 3036818 h 3406587"/>
              <a:gd name="connsiteX25" fmla="*/ 6463697 w 12193313"/>
              <a:gd name="connsiteY25" fmla="*/ 3049476 h 3406587"/>
              <a:gd name="connsiteX26" fmla="*/ 6390266 w 12193313"/>
              <a:gd name="connsiteY26" fmla="*/ 3063463 h 3406587"/>
              <a:gd name="connsiteX27" fmla="*/ 6044059 w 12193313"/>
              <a:gd name="connsiteY27" fmla="*/ 3121817 h 3406587"/>
              <a:gd name="connsiteX28" fmla="*/ 5890220 w 12193313"/>
              <a:gd name="connsiteY28" fmla="*/ 3154128 h 3406587"/>
              <a:gd name="connsiteX29" fmla="*/ 5860612 w 12193313"/>
              <a:gd name="connsiteY29" fmla="*/ 3159114 h 3406587"/>
              <a:gd name="connsiteX30" fmla="*/ 1441118 w 12193313"/>
              <a:gd name="connsiteY30" fmla="*/ 3342543 h 3406587"/>
              <a:gd name="connsiteX31" fmla="*/ 1115812 w 12193313"/>
              <a:gd name="connsiteY31" fmla="*/ 3306016 h 3406587"/>
              <a:gd name="connsiteX32" fmla="*/ 1066093 w 12193313"/>
              <a:gd name="connsiteY32" fmla="*/ 3299629 h 3406587"/>
              <a:gd name="connsiteX33" fmla="*/ 753754 w 12193313"/>
              <a:gd name="connsiteY33" fmla="*/ 3254656 h 3406587"/>
              <a:gd name="connsiteX34" fmla="*/ 271452 w 12193313"/>
              <a:gd name="connsiteY34" fmla="*/ 3164159 h 3406587"/>
              <a:gd name="connsiteX35" fmla="*/ 2900 w 12193313"/>
              <a:gd name="connsiteY35" fmla="*/ 3097699 h 3406587"/>
              <a:gd name="connsiteX36" fmla="*/ 2899 w 12193313"/>
              <a:gd name="connsiteY36" fmla="*/ 0 h 340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93313" h="3406587">
                <a:moveTo>
                  <a:pt x="2899" y="0"/>
                </a:moveTo>
                <a:lnTo>
                  <a:pt x="12193313" y="0"/>
                </a:lnTo>
                <a:cubicBezTo>
                  <a:pt x="12193312" y="1042154"/>
                  <a:pt x="12193312" y="2084307"/>
                  <a:pt x="12193311" y="3126461"/>
                </a:cubicBezTo>
                <a:lnTo>
                  <a:pt x="12191105" y="3125947"/>
                </a:lnTo>
                <a:lnTo>
                  <a:pt x="12191105" y="3119322"/>
                </a:lnTo>
                <a:lnTo>
                  <a:pt x="12035289" y="3089644"/>
                </a:lnTo>
                <a:lnTo>
                  <a:pt x="11856186" y="3047916"/>
                </a:lnTo>
                <a:cubicBezTo>
                  <a:pt x="11154404" y="2905720"/>
                  <a:pt x="10348654" y="2824654"/>
                  <a:pt x="9477298" y="2814918"/>
                </a:cubicBezTo>
                <a:lnTo>
                  <a:pt x="9366118" y="2815959"/>
                </a:lnTo>
                <a:lnTo>
                  <a:pt x="9339623" y="2815491"/>
                </a:lnTo>
                <a:lnTo>
                  <a:pt x="9144053" y="2815491"/>
                </a:lnTo>
                <a:lnTo>
                  <a:pt x="8946736" y="2815490"/>
                </a:lnTo>
                <a:lnTo>
                  <a:pt x="8749420" y="2818983"/>
                </a:lnTo>
                <a:lnTo>
                  <a:pt x="8555596" y="2824222"/>
                </a:lnTo>
                <a:lnTo>
                  <a:pt x="8360027" y="2834698"/>
                </a:lnTo>
                <a:lnTo>
                  <a:pt x="8166202" y="2846921"/>
                </a:lnTo>
                <a:lnTo>
                  <a:pt x="7975871" y="2859145"/>
                </a:lnTo>
                <a:lnTo>
                  <a:pt x="7782048" y="2874859"/>
                </a:lnTo>
                <a:lnTo>
                  <a:pt x="7589971" y="2894067"/>
                </a:lnTo>
                <a:lnTo>
                  <a:pt x="7399637" y="2916767"/>
                </a:lnTo>
                <a:lnTo>
                  <a:pt x="7212802" y="2939467"/>
                </a:lnTo>
                <a:lnTo>
                  <a:pt x="7022470" y="2963914"/>
                </a:lnTo>
                <a:lnTo>
                  <a:pt x="6855918" y="2990375"/>
                </a:lnTo>
                <a:lnTo>
                  <a:pt x="6721565" y="3007621"/>
                </a:lnTo>
                <a:lnTo>
                  <a:pt x="6548340" y="3036818"/>
                </a:lnTo>
                <a:lnTo>
                  <a:pt x="6463697" y="3049476"/>
                </a:lnTo>
                <a:lnTo>
                  <a:pt x="6390266" y="3063463"/>
                </a:lnTo>
                <a:lnTo>
                  <a:pt x="6044059" y="3121817"/>
                </a:lnTo>
                <a:lnTo>
                  <a:pt x="5890220" y="3154128"/>
                </a:lnTo>
                <a:lnTo>
                  <a:pt x="5860612" y="3159114"/>
                </a:lnTo>
                <a:cubicBezTo>
                  <a:pt x="4274456" y="3407637"/>
                  <a:pt x="2744397" y="3469367"/>
                  <a:pt x="1441118" y="3342543"/>
                </a:cubicBezTo>
                <a:lnTo>
                  <a:pt x="1115812" y="3306016"/>
                </a:lnTo>
                <a:lnTo>
                  <a:pt x="1066093" y="3299629"/>
                </a:lnTo>
                <a:lnTo>
                  <a:pt x="753754" y="3254656"/>
                </a:lnTo>
                <a:cubicBezTo>
                  <a:pt x="588049" y="3228004"/>
                  <a:pt x="427136" y="3197840"/>
                  <a:pt x="271452" y="3164159"/>
                </a:cubicBezTo>
                <a:lnTo>
                  <a:pt x="2900" y="3097699"/>
                </a:lnTo>
                <a:cubicBezTo>
                  <a:pt x="-1818" y="3094475"/>
                  <a:pt x="-12" y="5108"/>
                  <a:pt x="2899" y="0"/>
                </a:cubicBezTo>
                <a:close/>
              </a:path>
            </a:pathLst>
          </a:custGeom>
          <a:solidFill>
            <a:schemeClr val="tx2"/>
          </a:solidFill>
        </p:spPr>
        <p:txBody>
          <a:bodyPr wrap="square" tIns="792000" anchor="ctr">
            <a:noAutofit/>
          </a:bodyPr>
          <a:lstStyle>
            <a:lvl1pPr marL="0" indent="0" algn="ctr">
              <a:buNone/>
              <a:defRPr/>
            </a:lvl1pPr>
            <a:lvl2pPr algn="ctr">
              <a:defRPr cap="none" baseline="0">
                <a:solidFill>
                  <a:schemeClr val="tx1"/>
                </a:solidFill>
              </a:defRPr>
            </a:lvl2pPr>
          </a:lstStyle>
          <a:p>
            <a:pPr lvl="1"/>
            <a:endParaRPr lang="de-DE" dirty="0"/>
          </a:p>
        </p:txBody>
      </p:sp>
      <p:sp>
        <p:nvSpPr>
          <p:cNvPr id="3" name="Untertitel 2"/>
          <p:cNvSpPr>
            <a:spLocks noGrp="1"/>
          </p:cNvSpPr>
          <p:nvPr userDrawn="1">
            <p:ph type="subTitle" idx="1" hasCustomPrompt="1"/>
          </p:nvPr>
        </p:nvSpPr>
        <p:spPr bwMode="gray">
          <a:xfrm>
            <a:off x="550436" y="4797749"/>
            <a:ext cx="11088000" cy="1152395"/>
          </a:xfrm>
        </p:spPr>
        <p:txBody>
          <a:bodyPr/>
          <a:lstStyle>
            <a:lvl1pPr marL="0" marR="0" indent="0" algn="l" defTabSz="1219170" rtl="0" eaLnBrk="1" fontAlgn="auto" latinLnBrk="0" hangingPunct="1">
              <a:lnSpc>
                <a:spcPct val="100000"/>
              </a:lnSpc>
              <a:spcBef>
                <a:spcPts val="0"/>
              </a:spcBef>
              <a:spcAft>
                <a:spcPts val="0"/>
              </a:spcAft>
              <a:buClr>
                <a:schemeClr val="tx2"/>
              </a:buClr>
              <a:buSzTx/>
              <a:buFont typeface="Wingdings" panose="05000000000000000000" pitchFamily="2" charset="2"/>
              <a:buNone/>
              <a:tabLst/>
              <a:defRPr sz="2000" cap="none" baseline="0">
                <a:solidFill>
                  <a:schemeClr val="tx2"/>
                </a:solidFill>
              </a:defRPr>
            </a:lvl1pPr>
            <a:lvl2pPr marL="0" indent="0" algn="l">
              <a:spcAft>
                <a:spcPts val="0"/>
              </a:spcAft>
              <a:buNone/>
              <a:defRPr sz="2000">
                <a:solidFill>
                  <a:schemeClr val="tx2"/>
                </a:solidFill>
              </a:defRPr>
            </a:lvl2pPr>
            <a:lvl3pPr marL="0" indent="0" algn="l">
              <a:spcAft>
                <a:spcPts val="0"/>
              </a:spcAft>
              <a:buNone/>
              <a:defRPr sz="2000">
                <a:solidFill>
                  <a:schemeClr val="tx2"/>
                </a:solidFill>
              </a:defRPr>
            </a:lvl3pPr>
            <a:lvl4pPr marL="0" indent="0" algn="l">
              <a:spcAft>
                <a:spcPts val="0"/>
              </a:spcAft>
              <a:buNone/>
              <a:defRPr sz="2000">
                <a:solidFill>
                  <a:schemeClr val="tx2"/>
                </a:solidFill>
              </a:defRPr>
            </a:lvl4pPr>
            <a:lvl5pPr marL="0" indent="0" algn="l">
              <a:spcAft>
                <a:spcPts val="0"/>
              </a:spcAft>
              <a:buNone/>
              <a:defRPr sz="2000">
                <a:solidFill>
                  <a:schemeClr val="tx2"/>
                </a:solidFill>
              </a:defRPr>
            </a:lvl5pPr>
            <a:lvl6pPr marL="0" indent="0" algn="l">
              <a:spcAft>
                <a:spcPts val="0"/>
              </a:spcAft>
              <a:buNone/>
              <a:defRPr sz="2000">
                <a:solidFill>
                  <a:schemeClr val="tx2"/>
                </a:solidFill>
              </a:defRPr>
            </a:lvl6pPr>
            <a:lvl7pPr marL="0" indent="0" algn="l">
              <a:spcAft>
                <a:spcPts val="0"/>
              </a:spcAft>
              <a:buNone/>
              <a:defRPr sz="2000">
                <a:solidFill>
                  <a:schemeClr val="tx2"/>
                </a:solidFill>
              </a:defRPr>
            </a:lvl7pPr>
            <a:lvl8pPr marL="0" indent="0" algn="l">
              <a:spcAft>
                <a:spcPts val="0"/>
              </a:spcAft>
              <a:buNone/>
              <a:defRPr sz="2000">
                <a:solidFill>
                  <a:schemeClr val="tx2"/>
                </a:solidFill>
              </a:defRPr>
            </a:lvl8pPr>
            <a:lvl9pPr marL="0" indent="0" algn="l">
              <a:spcAft>
                <a:spcPts val="0"/>
              </a:spcAft>
              <a:buNone/>
              <a:defRPr sz="2000">
                <a:solidFill>
                  <a:schemeClr val="tx2"/>
                </a:solidFill>
              </a:defRPr>
            </a:lvl9pPr>
          </a:lstStyle>
          <a:p>
            <a:pPr lvl="0"/>
            <a:r>
              <a:rPr lang="de-DE" dirty="0"/>
              <a:t>Hier steht ein Untertitel 20pt</a:t>
            </a:r>
            <a:br>
              <a:rPr lang="de-DE" dirty="0"/>
            </a:br>
            <a:r>
              <a:rPr lang="de-DE" dirty="0"/>
              <a:t>Bild ändern wie folgt: </a:t>
            </a:r>
            <a:r>
              <a:rPr lang="de-DE" dirty="0" smtClean="0"/>
              <a:t>„Grafik einfügen“</a:t>
            </a:r>
          </a:p>
        </p:txBody>
      </p:sp>
      <p:pic>
        <p:nvPicPr>
          <p:cNvPr id="6" name="Grafik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gray">
          <a:xfrm>
            <a:off x="9839137" y="6179031"/>
            <a:ext cx="1800000" cy="450333"/>
          </a:xfrm>
          <a:prstGeom prst="rect">
            <a:avLst/>
          </a:prstGeom>
        </p:spPr>
      </p:pic>
      <p:sp>
        <p:nvSpPr>
          <p:cNvPr id="7" name="Datumsplatzhalter 6"/>
          <p:cNvSpPr>
            <a:spLocks noGrp="1"/>
          </p:cNvSpPr>
          <p:nvPr userDrawn="1">
            <p:ph type="dt" sz="half" idx="11"/>
          </p:nvPr>
        </p:nvSpPr>
        <p:spPr bwMode="gray"/>
        <p:txBody>
          <a:bodyPr/>
          <a:lstStyle>
            <a:lvl1pPr rtl="0">
              <a:defRPr/>
            </a:lvl1pPr>
          </a:lstStyle>
          <a:p>
            <a:fld id="{6190B5F0-A71B-4492-B2AA-6BAB544AEBEF}" type="datetime1">
              <a:rPr lang="de-DE" smtClean="0"/>
              <a:pPr/>
              <a:t>09.03.2022</a:t>
            </a:fld>
            <a:endParaRPr lang="de-DE" dirty="0"/>
          </a:p>
        </p:txBody>
      </p:sp>
      <p:sp>
        <p:nvSpPr>
          <p:cNvPr id="8" name="Fußzeilenplatzhalter 7"/>
          <p:cNvSpPr>
            <a:spLocks noGrp="1"/>
          </p:cNvSpPr>
          <p:nvPr userDrawn="1">
            <p:ph type="ftr" sz="quarter" idx="12"/>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userDrawn="1">
            <p:ph type="sldNum" sz="quarter" idx="13"/>
          </p:nvPr>
        </p:nvSpPr>
        <p:spPr bwMode="gray"/>
        <p:txBody>
          <a:bodyPr/>
          <a:lstStyle>
            <a:lvl1pPr rtl="0">
              <a:defRPr/>
            </a:lvl1pPr>
          </a:lstStyle>
          <a:p>
            <a:fld id="{4915BD61-E5D5-4E4F-ADA0-6F3448AB9FA6}" type="slidenum">
              <a:rPr lang="de-DE" smtClean="0"/>
              <a:pPr/>
              <a:t>‹#›</a:t>
            </a:fld>
            <a:endParaRPr lang="de-DE" dirty="0"/>
          </a:p>
        </p:txBody>
      </p:sp>
      <p:sp>
        <p:nvSpPr>
          <p:cNvPr id="2" name="Titel 1"/>
          <p:cNvSpPr>
            <a:spLocks noGrp="1"/>
          </p:cNvSpPr>
          <p:nvPr userDrawn="1">
            <p:ph type="ctrTitle" hasCustomPrompt="1"/>
          </p:nvPr>
        </p:nvSpPr>
        <p:spPr bwMode="gray">
          <a:xfrm>
            <a:off x="550436" y="3933974"/>
            <a:ext cx="11088687" cy="792000"/>
          </a:xfrm>
        </p:spPr>
        <p:txBody>
          <a:bodyPr vert="horz"/>
          <a:lstStyle>
            <a:lvl1pPr rtl="0">
              <a:defRPr sz="3200" baseline="0">
                <a:solidFill>
                  <a:schemeClr val="tx2"/>
                </a:solidFill>
              </a:defRPr>
            </a:lvl1pPr>
          </a:lstStyle>
          <a:p>
            <a:r>
              <a:rPr lang="de-DE" dirty="0"/>
              <a:t>Hier steht eine sehr lange Headline 32pt</a:t>
            </a:r>
          </a:p>
        </p:txBody>
      </p:sp>
    </p:spTree>
    <p:extLst>
      <p:ext uri="{BB962C8B-B14F-4D97-AF65-F5344CB8AC3E}">
        <p14:creationId xmlns:p14="http://schemas.microsoft.com/office/powerpoint/2010/main" val="36904518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Zwischenfolie ohne  Bild">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2"/>
            </p:custDataLst>
            <p:extLst>
              <p:ext uri="{D42A27DB-BD31-4B8C-83A1-F6EECF244321}">
                <p14:modId xmlns:p14="http://schemas.microsoft.com/office/powerpoint/2010/main" val="2019453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481"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ctrTitle" hasCustomPrompt="1"/>
          </p:nvPr>
        </p:nvSpPr>
        <p:spPr bwMode="gray">
          <a:xfrm>
            <a:off x="550436" y="3933864"/>
            <a:ext cx="11088687" cy="792000"/>
          </a:xfrm>
        </p:spPr>
        <p:txBody>
          <a:bodyPr vert="horz"/>
          <a:lstStyle>
            <a:lvl1pPr rtl="0">
              <a:defRPr sz="3200" baseline="0">
                <a:solidFill>
                  <a:schemeClr val="tx2"/>
                </a:solidFill>
              </a:defRPr>
            </a:lvl1pPr>
          </a:lstStyle>
          <a:p>
            <a:r>
              <a:rPr lang="de-DE" dirty="0"/>
              <a:t>Variante ohne geeignetes Bildmaterial 32pt</a:t>
            </a:r>
          </a:p>
        </p:txBody>
      </p:sp>
      <p:sp>
        <p:nvSpPr>
          <p:cNvPr id="3" name="Untertitel 2"/>
          <p:cNvSpPr>
            <a:spLocks noGrp="1"/>
          </p:cNvSpPr>
          <p:nvPr>
            <p:ph type="subTitle" idx="1" hasCustomPrompt="1"/>
          </p:nvPr>
        </p:nvSpPr>
        <p:spPr bwMode="gray">
          <a:xfrm>
            <a:off x="550436" y="4798144"/>
            <a:ext cx="11088688" cy="1152000"/>
          </a:xfrm>
        </p:spPr>
        <p:txBody>
          <a:bodyPr/>
          <a:lstStyle>
            <a:lvl1pPr marL="0" indent="0" algn="l" rtl="0">
              <a:buNone/>
              <a:defRPr sz="2000" cap="none" baseline="0">
                <a:solidFill>
                  <a:schemeClr val="tx2"/>
                </a:solidFill>
              </a:defRPr>
            </a:lvl1pPr>
            <a:lvl2pPr marL="0" indent="0" algn="l">
              <a:buNone/>
              <a:defRPr sz="2000">
                <a:solidFill>
                  <a:schemeClr val="tx2"/>
                </a:solidFill>
              </a:defRPr>
            </a:lvl2pPr>
            <a:lvl3pPr marL="0" indent="0" algn="l">
              <a:buNone/>
              <a:defRPr sz="2000">
                <a:solidFill>
                  <a:schemeClr val="tx2"/>
                </a:solidFill>
              </a:defRPr>
            </a:lvl3pPr>
            <a:lvl4pPr marL="0" indent="0" algn="l">
              <a:buNone/>
              <a:defRPr sz="2000">
                <a:solidFill>
                  <a:schemeClr val="tx2"/>
                </a:solidFill>
              </a:defRPr>
            </a:lvl4pPr>
            <a:lvl5pPr marL="0" indent="0" algn="l">
              <a:buNone/>
              <a:defRPr sz="2000">
                <a:solidFill>
                  <a:schemeClr val="tx2"/>
                </a:solidFill>
              </a:defRPr>
            </a:lvl5pPr>
            <a:lvl6pPr marL="0" indent="0" algn="l">
              <a:buNone/>
              <a:defRPr sz="2000">
                <a:solidFill>
                  <a:schemeClr val="tx2"/>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de-DE" dirty="0"/>
              <a:t>Hier steht ein Untertitel </a:t>
            </a:r>
            <a:r>
              <a:rPr lang="de-DE" dirty="0" smtClean="0"/>
              <a:t>20pt</a:t>
            </a:r>
          </a:p>
          <a:p>
            <a:endParaRPr lang="de-DE" dirty="0" smtClean="0"/>
          </a:p>
        </p:txBody>
      </p:sp>
      <p:pic>
        <p:nvPicPr>
          <p:cNvPr id="6" name="Grafik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gray">
          <a:xfrm>
            <a:off x="9839137" y="6179031"/>
            <a:ext cx="1800000" cy="450333"/>
          </a:xfrm>
          <a:prstGeom prst="rect">
            <a:avLst/>
          </a:prstGeom>
        </p:spPr>
      </p:pic>
      <p:sp>
        <p:nvSpPr>
          <p:cNvPr id="7" name="Datumsplatzhalter 6"/>
          <p:cNvSpPr>
            <a:spLocks noGrp="1"/>
          </p:cNvSpPr>
          <p:nvPr>
            <p:ph type="dt" sz="half" idx="11"/>
          </p:nvPr>
        </p:nvSpPr>
        <p:spPr bwMode="gray"/>
        <p:txBody>
          <a:bodyPr/>
          <a:lstStyle>
            <a:lvl1pPr rtl="0">
              <a:defRPr/>
            </a:lvl1pPr>
          </a:lstStyle>
          <a:p>
            <a:fld id="{DB240E7E-7726-4DC7-948E-D30E1B86BAE2}" type="datetime1">
              <a:rPr lang="de-DE" smtClean="0"/>
              <a:pPr/>
              <a:t>09.03.2022</a:t>
            </a:fld>
            <a:endParaRPr lang="de-DE" dirty="0"/>
          </a:p>
        </p:txBody>
      </p:sp>
      <p:sp>
        <p:nvSpPr>
          <p:cNvPr id="8" name="Fußzeilenplatzhalter 7"/>
          <p:cNvSpPr>
            <a:spLocks noGrp="1"/>
          </p:cNvSpPr>
          <p:nvPr>
            <p:ph type="ftr" sz="quarter" idx="12"/>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3"/>
          </p:nvPr>
        </p:nvSpPr>
        <p:spPr bwMode="gray"/>
        <p:txBody>
          <a:bodyPr/>
          <a:lstStyle>
            <a:lvl1pPr rtl="0">
              <a:defRPr/>
            </a:lvl1pPr>
          </a:lstStyle>
          <a:p>
            <a:fld id="{4915BD61-E5D5-4E4F-ADA0-6F3448AB9FA6}" type="slidenum">
              <a:rPr lang="de-DE" smtClean="0"/>
              <a:pPr/>
              <a:t>‹#›</a:t>
            </a:fld>
            <a:endParaRPr lang="de-DE" dirty="0"/>
          </a:p>
        </p:txBody>
      </p:sp>
      <p:sp>
        <p:nvSpPr>
          <p:cNvPr id="14" name="Freihandform 13"/>
          <p:cNvSpPr/>
          <p:nvPr userDrawn="1"/>
        </p:nvSpPr>
        <p:spPr bwMode="gray">
          <a:xfrm>
            <a:off x="-2899" y="0"/>
            <a:ext cx="12193313" cy="3097677"/>
          </a:xfrm>
          <a:custGeom>
            <a:avLst/>
            <a:gdLst>
              <a:gd name="connsiteX0" fmla="*/ 2899 w 12193313"/>
              <a:gd name="connsiteY0" fmla="*/ 0 h 3097677"/>
              <a:gd name="connsiteX1" fmla="*/ 12193313 w 12193313"/>
              <a:gd name="connsiteY1" fmla="*/ 0 h 3097677"/>
              <a:gd name="connsiteX2" fmla="*/ 12193312 w 12193313"/>
              <a:gd name="connsiteY2" fmla="*/ 1563231 h 3097677"/>
              <a:gd name="connsiteX3" fmla="*/ 12193312 w 12193313"/>
              <a:gd name="connsiteY3" fmla="*/ 1 h 3097677"/>
              <a:gd name="connsiteX4" fmla="*/ 2899 w 12193313"/>
              <a:gd name="connsiteY4" fmla="*/ 1 h 3097677"/>
              <a:gd name="connsiteX5" fmla="*/ 2899 w 12193313"/>
              <a:gd name="connsiteY5" fmla="*/ 3097677 h 3097677"/>
              <a:gd name="connsiteX6" fmla="*/ 2477 w 12193313"/>
              <a:gd name="connsiteY6" fmla="*/ 3088544 h 3097677"/>
              <a:gd name="connsiteX7" fmla="*/ 2899 w 12193313"/>
              <a:gd name="connsiteY7" fmla="*/ 0 h 3097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313" h="3097677">
                <a:moveTo>
                  <a:pt x="2899" y="0"/>
                </a:moveTo>
                <a:lnTo>
                  <a:pt x="12193313" y="0"/>
                </a:lnTo>
                <a:lnTo>
                  <a:pt x="12193312" y="1563231"/>
                </a:lnTo>
                <a:lnTo>
                  <a:pt x="12193312" y="1"/>
                </a:lnTo>
                <a:lnTo>
                  <a:pt x="2899" y="1"/>
                </a:lnTo>
                <a:lnTo>
                  <a:pt x="2899" y="3097677"/>
                </a:lnTo>
                <a:lnTo>
                  <a:pt x="2477" y="3088544"/>
                </a:lnTo>
                <a:cubicBezTo>
                  <a:pt x="-1704" y="2904402"/>
                  <a:pt x="79" y="4948"/>
                  <a:pt x="2899"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6" name="Freihandform 15"/>
          <p:cNvSpPr/>
          <p:nvPr userDrawn="1"/>
        </p:nvSpPr>
        <p:spPr bwMode="gray">
          <a:xfrm>
            <a:off x="0" y="0"/>
            <a:ext cx="12190413" cy="3406586"/>
          </a:xfrm>
          <a:custGeom>
            <a:avLst/>
            <a:gdLst>
              <a:gd name="connsiteX0" fmla="*/ 0 w 12190413"/>
              <a:gd name="connsiteY0" fmla="*/ 0 h 3406586"/>
              <a:gd name="connsiteX1" fmla="*/ 12190413 w 12190413"/>
              <a:gd name="connsiteY1" fmla="*/ 0 h 3406586"/>
              <a:gd name="connsiteX2" fmla="*/ 12190413 w 12190413"/>
              <a:gd name="connsiteY2" fmla="*/ 1563230 h 3406586"/>
              <a:gd name="connsiteX3" fmla="*/ 12190412 w 12190413"/>
              <a:gd name="connsiteY3" fmla="*/ 3126460 h 3406586"/>
              <a:gd name="connsiteX4" fmla="*/ 12188206 w 12190413"/>
              <a:gd name="connsiteY4" fmla="*/ 3125946 h 3406586"/>
              <a:gd name="connsiteX5" fmla="*/ 12188206 w 12190413"/>
              <a:gd name="connsiteY5" fmla="*/ 3119321 h 3406586"/>
              <a:gd name="connsiteX6" fmla="*/ 12032390 w 12190413"/>
              <a:gd name="connsiteY6" fmla="*/ 3089643 h 3406586"/>
              <a:gd name="connsiteX7" fmla="*/ 11853287 w 12190413"/>
              <a:gd name="connsiteY7" fmla="*/ 3047915 h 3406586"/>
              <a:gd name="connsiteX8" fmla="*/ 9474399 w 12190413"/>
              <a:gd name="connsiteY8" fmla="*/ 2814917 h 3406586"/>
              <a:gd name="connsiteX9" fmla="*/ 9363219 w 12190413"/>
              <a:gd name="connsiteY9" fmla="*/ 2815958 h 3406586"/>
              <a:gd name="connsiteX10" fmla="*/ 9336724 w 12190413"/>
              <a:gd name="connsiteY10" fmla="*/ 2815490 h 3406586"/>
              <a:gd name="connsiteX11" fmla="*/ 9141154 w 12190413"/>
              <a:gd name="connsiteY11" fmla="*/ 2815490 h 3406586"/>
              <a:gd name="connsiteX12" fmla="*/ 8943837 w 12190413"/>
              <a:gd name="connsiteY12" fmla="*/ 2815489 h 3406586"/>
              <a:gd name="connsiteX13" fmla="*/ 8746521 w 12190413"/>
              <a:gd name="connsiteY13" fmla="*/ 2818982 h 3406586"/>
              <a:gd name="connsiteX14" fmla="*/ 8552697 w 12190413"/>
              <a:gd name="connsiteY14" fmla="*/ 2824221 h 3406586"/>
              <a:gd name="connsiteX15" fmla="*/ 8357128 w 12190413"/>
              <a:gd name="connsiteY15" fmla="*/ 2834697 h 3406586"/>
              <a:gd name="connsiteX16" fmla="*/ 8163303 w 12190413"/>
              <a:gd name="connsiteY16" fmla="*/ 2846920 h 3406586"/>
              <a:gd name="connsiteX17" fmla="*/ 7972972 w 12190413"/>
              <a:gd name="connsiteY17" fmla="*/ 2859144 h 3406586"/>
              <a:gd name="connsiteX18" fmla="*/ 7779149 w 12190413"/>
              <a:gd name="connsiteY18" fmla="*/ 2874858 h 3406586"/>
              <a:gd name="connsiteX19" fmla="*/ 7587072 w 12190413"/>
              <a:gd name="connsiteY19" fmla="*/ 2894066 h 3406586"/>
              <a:gd name="connsiteX20" fmla="*/ 7396738 w 12190413"/>
              <a:gd name="connsiteY20" fmla="*/ 2916766 h 3406586"/>
              <a:gd name="connsiteX21" fmla="*/ 7209903 w 12190413"/>
              <a:gd name="connsiteY21" fmla="*/ 2939466 h 3406586"/>
              <a:gd name="connsiteX22" fmla="*/ 7019571 w 12190413"/>
              <a:gd name="connsiteY22" fmla="*/ 2963913 h 3406586"/>
              <a:gd name="connsiteX23" fmla="*/ 6853019 w 12190413"/>
              <a:gd name="connsiteY23" fmla="*/ 2990374 h 3406586"/>
              <a:gd name="connsiteX24" fmla="*/ 6718666 w 12190413"/>
              <a:gd name="connsiteY24" fmla="*/ 3007620 h 3406586"/>
              <a:gd name="connsiteX25" fmla="*/ 6545441 w 12190413"/>
              <a:gd name="connsiteY25" fmla="*/ 3036817 h 3406586"/>
              <a:gd name="connsiteX26" fmla="*/ 6460798 w 12190413"/>
              <a:gd name="connsiteY26" fmla="*/ 3049475 h 3406586"/>
              <a:gd name="connsiteX27" fmla="*/ 6387367 w 12190413"/>
              <a:gd name="connsiteY27" fmla="*/ 3063462 h 3406586"/>
              <a:gd name="connsiteX28" fmla="*/ 6041160 w 12190413"/>
              <a:gd name="connsiteY28" fmla="*/ 3121816 h 3406586"/>
              <a:gd name="connsiteX29" fmla="*/ 5887321 w 12190413"/>
              <a:gd name="connsiteY29" fmla="*/ 3154127 h 3406586"/>
              <a:gd name="connsiteX30" fmla="*/ 5857713 w 12190413"/>
              <a:gd name="connsiteY30" fmla="*/ 3159113 h 3406586"/>
              <a:gd name="connsiteX31" fmla="*/ 1438219 w 12190413"/>
              <a:gd name="connsiteY31" fmla="*/ 3342542 h 3406586"/>
              <a:gd name="connsiteX32" fmla="*/ 1112913 w 12190413"/>
              <a:gd name="connsiteY32" fmla="*/ 3306015 h 3406586"/>
              <a:gd name="connsiteX33" fmla="*/ 1063194 w 12190413"/>
              <a:gd name="connsiteY33" fmla="*/ 3299628 h 3406586"/>
              <a:gd name="connsiteX34" fmla="*/ 750855 w 12190413"/>
              <a:gd name="connsiteY34" fmla="*/ 3254655 h 3406586"/>
              <a:gd name="connsiteX35" fmla="*/ 268553 w 12190413"/>
              <a:gd name="connsiteY35" fmla="*/ 3164158 h 3406586"/>
              <a:gd name="connsiteX36" fmla="*/ 1 w 12190413"/>
              <a:gd name="connsiteY36" fmla="*/ 3097698 h 3406586"/>
              <a:gd name="connsiteX37" fmla="*/ 0 w 12190413"/>
              <a:gd name="connsiteY37" fmla="*/ 3097676 h 3406586"/>
              <a:gd name="connsiteX38" fmla="*/ 0 w 12190413"/>
              <a:gd name="connsiteY38" fmla="*/ 0 h 340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190413" h="3406586">
                <a:moveTo>
                  <a:pt x="0" y="0"/>
                </a:moveTo>
                <a:lnTo>
                  <a:pt x="12190413" y="0"/>
                </a:lnTo>
                <a:lnTo>
                  <a:pt x="12190413" y="1563230"/>
                </a:lnTo>
                <a:lnTo>
                  <a:pt x="12190412" y="3126460"/>
                </a:lnTo>
                <a:lnTo>
                  <a:pt x="12188206" y="3125946"/>
                </a:lnTo>
                <a:lnTo>
                  <a:pt x="12188206" y="3119321"/>
                </a:lnTo>
                <a:lnTo>
                  <a:pt x="12032390" y="3089643"/>
                </a:lnTo>
                <a:lnTo>
                  <a:pt x="11853287" y="3047915"/>
                </a:lnTo>
                <a:cubicBezTo>
                  <a:pt x="11151505" y="2905719"/>
                  <a:pt x="10345755" y="2824653"/>
                  <a:pt x="9474399" y="2814917"/>
                </a:cubicBezTo>
                <a:lnTo>
                  <a:pt x="9363219" y="2815958"/>
                </a:lnTo>
                <a:lnTo>
                  <a:pt x="9336724" y="2815490"/>
                </a:lnTo>
                <a:lnTo>
                  <a:pt x="9141154" y="2815490"/>
                </a:lnTo>
                <a:lnTo>
                  <a:pt x="8943837" y="2815489"/>
                </a:lnTo>
                <a:lnTo>
                  <a:pt x="8746521" y="2818982"/>
                </a:lnTo>
                <a:lnTo>
                  <a:pt x="8552697" y="2824221"/>
                </a:lnTo>
                <a:lnTo>
                  <a:pt x="8357128" y="2834697"/>
                </a:lnTo>
                <a:lnTo>
                  <a:pt x="8163303" y="2846920"/>
                </a:lnTo>
                <a:lnTo>
                  <a:pt x="7972972" y="2859144"/>
                </a:lnTo>
                <a:lnTo>
                  <a:pt x="7779149" y="2874858"/>
                </a:lnTo>
                <a:lnTo>
                  <a:pt x="7587072" y="2894066"/>
                </a:lnTo>
                <a:lnTo>
                  <a:pt x="7396738" y="2916766"/>
                </a:lnTo>
                <a:lnTo>
                  <a:pt x="7209903" y="2939466"/>
                </a:lnTo>
                <a:lnTo>
                  <a:pt x="7019571" y="2963913"/>
                </a:lnTo>
                <a:lnTo>
                  <a:pt x="6853019" y="2990374"/>
                </a:lnTo>
                <a:lnTo>
                  <a:pt x="6718666" y="3007620"/>
                </a:lnTo>
                <a:lnTo>
                  <a:pt x="6545441" y="3036817"/>
                </a:lnTo>
                <a:lnTo>
                  <a:pt x="6460798" y="3049475"/>
                </a:lnTo>
                <a:lnTo>
                  <a:pt x="6387367" y="3063462"/>
                </a:lnTo>
                <a:lnTo>
                  <a:pt x="6041160" y="3121816"/>
                </a:lnTo>
                <a:lnTo>
                  <a:pt x="5887321" y="3154127"/>
                </a:lnTo>
                <a:lnTo>
                  <a:pt x="5857713" y="3159113"/>
                </a:lnTo>
                <a:cubicBezTo>
                  <a:pt x="4271557" y="3407636"/>
                  <a:pt x="2741498" y="3469366"/>
                  <a:pt x="1438219" y="3342542"/>
                </a:cubicBezTo>
                <a:lnTo>
                  <a:pt x="1112913" y="3306015"/>
                </a:lnTo>
                <a:lnTo>
                  <a:pt x="1063194" y="3299628"/>
                </a:lnTo>
                <a:lnTo>
                  <a:pt x="750855" y="3254655"/>
                </a:lnTo>
                <a:cubicBezTo>
                  <a:pt x="585150" y="3228003"/>
                  <a:pt x="424237" y="3197839"/>
                  <a:pt x="268553" y="3164158"/>
                </a:cubicBezTo>
                <a:lnTo>
                  <a:pt x="1" y="3097698"/>
                </a:lnTo>
                <a:lnTo>
                  <a:pt x="0" y="309767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Tree>
    <p:extLst>
      <p:ext uri="{BB962C8B-B14F-4D97-AF65-F5344CB8AC3E}">
        <p14:creationId xmlns:p14="http://schemas.microsoft.com/office/powerpoint/2010/main" val="28612920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Zwischenfolie Weiß">
    <p:bg>
      <p:bgPr>
        <a:solidFill>
          <a:schemeClr val="bg1"/>
        </a:solidFill>
        <a:effectLst/>
      </p:bgPr>
    </p:bg>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2"/>
            </p:custDataLst>
            <p:extLst>
              <p:ext uri="{D42A27DB-BD31-4B8C-83A1-F6EECF244321}">
                <p14:modId xmlns:p14="http://schemas.microsoft.com/office/powerpoint/2010/main" val="1459820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6505"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Grafik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gray">
          <a:xfrm>
            <a:off x="-1" y="1240"/>
            <a:ext cx="12192621" cy="6858348"/>
          </a:xfrm>
          <a:prstGeom prst="rect">
            <a:avLst/>
          </a:prstGeom>
        </p:spPr>
      </p:pic>
      <p:sp>
        <p:nvSpPr>
          <p:cNvPr id="2" name="Titel 1"/>
          <p:cNvSpPr>
            <a:spLocks noGrp="1"/>
          </p:cNvSpPr>
          <p:nvPr>
            <p:ph type="ctrTitle" hasCustomPrompt="1"/>
          </p:nvPr>
        </p:nvSpPr>
        <p:spPr bwMode="gray">
          <a:xfrm>
            <a:off x="551976" y="3933864"/>
            <a:ext cx="11088000" cy="792000"/>
          </a:xfrm>
        </p:spPr>
        <p:txBody>
          <a:bodyPr vert="horz"/>
          <a:lstStyle>
            <a:lvl1pPr rtl="0">
              <a:defRPr sz="3200" baseline="0">
                <a:solidFill>
                  <a:schemeClr val="tx2"/>
                </a:solidFill>
              </a:defRPr>
            </a:lvl1pPr>
          </a:lstStyle>
          <a:p>
            <a:r>
              <a:rPr lang="de-DE" dirty="0"/>
              <a:t>Variante </a:t>
            </a:r>
            <a:r>
              <a:rPr lang="de-DE" dirty="0" smtClean="0"/>
              <a:t>»weiß« </a:t>
            </a:r>
            <a:r>
              <a:rPr lang="de-DE" dirty="0"/>
              <a:t>für interne Präsentationen 32pt</a:t>
            </a:r>
          </a:p>
        </p:txBody>
      </p:sp>
      <p:sp>
        <p:nvSpPr>
          <p:cNvPr id="3" name="Untertitel 2"/>
          <p:cNvSpPr>
            <a:spLocks noGrp="1"/>
          </p:cNvSpPr>
          <p:nvPr>
            <p:ph type="subTitle" idx="1" hasCustomPrompt="1"/>
          </p:nvPr>
        </p:nvSpPr>
        <p:spPr bwMode="gray">
          <a:xfrm>
            <a:off x="550436" y="4797749"/>
            <a:ext cx="11088000" cy="1152395"/>
          </a:xfrm>
        </p:spPr>
        <p:txBody>
          <a:bodyPr/>
          <a:lstStyle>
            <a:lvl1pPr marL="0" indent="0" algn="l" rtl="0">
              <a:buNone/>
              <a:defRPr sz="2000" cap="none" baseline="0">
                <a:solidFill>
                  <a:schemeClr val="tx2"/>
                </a:solidFill>
              </a:defRPr>
            </a:lvl1pPr>
            <a:lvl2pPr marL="0" indent="0" algn="l">
              <a:buNone/>
              <a:defRPr sz="2000">
                <a:solidFill>
                  <a:schemeClr val="tx2"/>
                </a:solidFill>
              </a:defRPr>
            </a:lvl2pPr>
            <a:lvl3pPr marL="0" indent="0" algn="l">
              <a:buNone/>
              <a:defRPr sz="2000">
                <a:solidFill>
                  <a:schemeClr val="tx2"/>
                </a:solidFill>
              </a:defRPr>
            </a:lvl3pPr>
            <a:lvl4pPr marL="0" indent="0" algn="l">
              <a:buNone/>
              <a:defRPr sz="2000">
                <a:solidFill>
                  <a:schemeClr val="tx2"/>
                </a:solidFill>
              </a:defRPr>
            </a:lvl4pPr>
            <a:lvl5pPr marL="0" indent="0" algn="l">
              <a:buNone/>
              <a:defRPr sz="2000">
                <a:solidFill>
                  <a:schemeClr val="tx2"/>
                </a:solidFill>
              </a:defRPr>
            </a:lvl5pPr>
            <a:lvl6pPr marL="0" indent="0" algn="l">
              <a:buNone/>
              <a:defRPr sz="2000">
                <a:solidFill>
                  <a:schemeClr val="tx2"/>
                </a:solidFill>
              </a:defRPr>
            </a:lvl6pPr>
            <a:lvl7pPr marL="0" indent="0" algn="l">
              <a:buNone/>
              <a:defRPr sz="2000">
                <a:solidFill>
                  <a:schemeClr val="tx2"/>
                </a:solidFill>
              </a:defRPr>
            </a:lvl7pPr>
            <a:lvl8pPr marL="0" indent="0" algn="l">
              <a:buNone/>
              <a:defRPr sz="2000">
                <a:solidFill>
                  <a:schemeClr val="tx2"/>
                </a:solidFill>
              </a:defRPr>
            </a:lvl8pPr>
            <a:lvl9pPr marL="0" indent="0" algn="l">
              <a:buNone/>
              <a:defRPr sz="2000">
                <a:solidFill>
                  <a:schemeClr val="tx2"/>
                </a:solidFill>
              </a:defRPr>
            </a:lvl9pPr>
          </a:lstStyle>
          <a:p>
            <a:pPr lvl="0"/>
            <a:r>
              <a:rPr lang="de-DE" dirty="0"/>
              <a:t>Hier steht ein Untertitel </a:t>
            </a:r>
            <a:r>
              <a:rPr lang="de-DE" dirty="0" smtClean="0"/>
              <a:t>20pt</a:t>
            </a:r>
          </a:p>
        </p:txBody>
      </p:sp>
      <p:pic>
        <p:nvPicPr>
          <p:cNvPr id="6" name="Grafik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gray">
          <a:xfrm>
            <a:off x="9839137" y="6179031"/>
            <a:ext cx="1800000" cy="450333"/>
          </a:xfrm>
          <a:prstGeom prst="rect">
            <a:avLst/>
          </a:prstGeom>
        </p:spPr>
      </p:pic>
      <p:sp>
        <p:nvSpPr>
          <p:cNvPr id="7" name="Datumsplatzhalter 6"/>
          <p:cNvSpPr>
            <a:spLocks noGrp="1"/>
          </p:cNvSpPr>
          <p:nvPr>
            <p:ph type="dt" sz="half" idx="11"/>
          </p:nvPr>
        </p:nvSpPr>
        <p:spPr bwMode="gray"/>
        <p:txBody>
          <a:bodyPr/>
          <a:lstStyle>
            <a:lvl1pPr rtl="0">
              <a:defRPr/>
            </a:lvl1pPr>
          </a:lstStyle>
          <a:p>
            <a:fld id="{C3118DCF-5034-4946-81D7-002941C34524}" type="datetime1">
              <a:rPr lang="de-DE" smtClean="0"/>
              <a:pPr/>
              <a:t>09.03.2022</a:t>
            </a:fld>
            <a:endParaRPr lang="de-DE" dirty="0"/>
          </a:p>
        </p:txBody>
      </p:sp>
      <p:sp>
        <p:nvSpPr>
          <p:cNvPr id="8" name="Fußzeilenplatzhalter 7"/>
          <p:cNvSpPr>
            <a:spLocks noGrp="1"/>
          </p:cNvSpPr>
          <p:nvPr>
            <p:ph type="ftr" sz="quarter" idx="12"/>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3"/>
          </p:nvPr>
        </p:nvSpPr>
        <p:spPr bwMode="gray"/>
        <p:txBody>
          <a:bodyPr/>
          <a:lstStyle>
            <a:lvl1pPr rtl="0">
              <a:defRPr/>
            </a:lvl1pPr>
          </a:lstStyle>
          <a:p>
            <a:fld id="{4915BD61-E5D5-4E4F-ADA0-6F3448AB9FA6}" type="slidenum">
              <a:rPr lang="de-DE" smtClean="0"/>
              <a:pPr/>
              <a:t>‹#›</a:t>
            </a:fld>
            <a:endParaRPr lang="de-DE" dirty="0"/>
          </a:p>
        </p:txBody>
      </p:sp>
    </p:spTree>
    <p:extLst>
      <p:ext uri="{BB962C8B-B14F-4D97-AF65-F5344CB8AC3E}">
        <p14:creationId xmlns:p14="http://schemas.microsoft.com/office/powerpoint/2010/main" val="39563184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userDrawn="1">
            <p:custDataLst>
              <p:tags r:id="rId2"/>
            </p:custDataLst>
            <p:extLst>
              <p:ext uri="{D42A27DB-BD31-4B8C-83A1-F6EECF244321}">
                <p14:modId xmlns:p14="http://schemas.microsoft.com/office/powerpoint/2010/main" val="2371119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7529"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bwMode="gray"/>
        <p:txBody>
          <a:bodyPr vert="horz"/>
          <a:lstStyle>
            <a:lvl1pPr rtl="0">
              <a:defRPr/>
            </a:lvl1pPr>
          </a:lstStyle>
          <a:p>
            <a:r>
              <a:rPr lang="de-DE" dirty="0" smtClean="0"/>
              <a:t>Titelmasterformat durch Klicken bearbeiten</a:t>
            </a:r>
            <a:endParaRPr lang="de-DE" dirty="0"/>
          </a:p>
        </p:txBody>
      </p:sp>
      <p:sp>
        <p:nvSpPr>
          <p:cNvPr id="3" name="Datumsplatzhalter 2"/>
          <p:cNvSpPr>
            <a:spLocks noGrp="1"/>
          </p:cNvSpPr>
          <p:nvPr>
            <p:ph type="dt" sz="half" idx="10"/>
          </p:nvPr>
        </p:nvSpPr>
        <p:spPr bwMode="gray"/>
        <p:txBody>
          <a:bodyPr/>
          <a:lstStyle>
            <a:lvl1pPr rtl="0">
              <a:defRPr/>
            </a:lvl1pPr>
          </a:lstStyle>
          <a:p>
            <a:fld id="{71C3ADCC-0170-48BB-9523-82070FF27C19}" type="datetime1">
              <a:rPr lang="de-DE" smtClean="0"/>
              <a:pPr/>
              <a:t>09.03.2022</a:t>
            </a:fld>
            <a:endParaRPr lang="de-DE" dirty="0"/>
          </a:p>
        </p:txBody>
      </p:sp>
      <p:sp>
        <p:nvSpPr>
          <p:cNvPr id="4" name="Fußzeilenplatzhalt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Foliennummernplatzhalt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7" name="Textplatzhalter 6"/>
          <p:cNvSpPr>
            <a:spLocks noGrp="1"/>
          </p:cNvSpPr>
          <p:nvPr>
            <p:ph type="body" sz="quarter" idx="13" hasCustomPrompt="1"/>
          </p:nvPr>
        </p:nvSpPr>
        <p:spPr bwMode="gray">
          <a:xfrm>
            <a:off x="550863" y="982286"/>
            <a:ext cx="11088687" cy="503238"/>
          </a:xfrm>
        </p:spPr>
        <p:txBody>
          <a:bodyPr/>
          <a:lstStyle>
            <a:lvl1pPr marL="0" indent="0" rtl="0">
              <a:buNone/>
              <a:defRPr sz="1800" cap="none" baseline="0">
                <a:solidFill>
                  <a:schemeClr val="tx2"/>
                </a:solidFill>
              </a:defRPr>
            </a:lvl1pPr>
            <a:lvl2pPr marL="0" indent="0">
              <a:buNone/>
              <a:defRPr sz="1800">
                <a:solidFill>
                  <a:schemeClr val="tx2"/>
                </a:solidFill>
              </a:defRPr>
            </a:lvl2pPr>
            <a:lvl3pPr marL="0" indent="0">
              <a:buNone/>
              <a:defRPr sz="1800">
                <a:solidFill>
                  <a:schemeClr val="tx2"/>
                </a:solidFill>
              </a:defRPr>
            </a:lvl3pPr>
            <a:lvl4pPr marL="0" indent="0">
              <a:buNone/>
              <a:defRPr sz="1800">
                <a:solidFill>
                  <a:schemeClr val="tx2"/>
                </a:solidFill>
              </a:defRPr>
            </a:lvl4pPr>
            <a:lvl5pPr marL="0" indent="0">
              <a:buNone/>
              <a:defRPr sz="1800">
                <a:solidFill>
                  <a:schemeClr val="tx2"/>
                </a:solidFill>
              </a:defRPr>
            </a:lvl5pPr>
            <a:lvl6pPr marL="0" indent="0">
              <a:buNone/>
              <a:defRPr sz="1800">
                <a:solidFill>
                  <a:schemeClr val="tx2"/>
                </a:solidFill>
              </a:defRPr>
            </a:lvl6pPr>
            <a:lvl7pPr marL="0" indent="0">
              <a:buNone/>
              <a:defRPr sz="1800">
                <a:solidFill>
                  <a:schemeClr val="tx2"/>
                </a:solidFill>
              </a:defRPr>
            </a:lvl7pPr>
            <a:lvl8pPr marL="0" indent="0">
              <a:buNone/>
              <a:defRPr sz="1800">
                <a:solidFill>
                  <a:schemeClr val="tx2"/>
                </a:solidFill>
              </a:defRPr>
            </a:lvl8pPr>
            <a:lvl9pPr marL="0" indent="0">
              <a:buNone/>
              <a:defRPr sz="1800">
                <a:solidFill>
                  <a:schemeClr val="tx2"/>
                </a:solidFill>
              </a:defRPr>
            </a:lvl9pPr>
          </a:lstStyle>
          <a:p>
            <a:pPr lvl="0"/>
            <a:r>
              <a:rPr lang="de-DE" dirty="0" smtClean="0"/>
              <a:t>Subheadline</a:t>
            </a:r>
          </a:p>
        </p:txBody>
      </p:sp>
    </p:spTree>
    <p:extLst>
      <p:ext uri="{BB962C8B-B14F-4D97-AF65-F5344CB8AC3E}">
        <p14:creationId xmlns:p14="http://schemas.microsoft.com/office/powerpoint/2010/main" val="40425353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Übersicht">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2"/>
            </p:custDataLst>
            <p:extLst>
              <p:ext uri="{D42A27DB-BD31-4B8C-83A1-F6EECF244321}">
                <p14:modId xmlns:p14="http://schemas.microsoft.com/office/powerpoint/2010/main" val="4081889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8553"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hasCustomPrompt="1"/>
          </p:nvPr>
        </p:nvSpPr>
        <p:spPr bwMode="gray">
          <a:xfrm>
            <a:off x="550436" y="405374"/>
            <a:ext cx="11088688" cy="432000"/>
          </a:xfrm>
        </p:spPr>
        <p:txBody>
          <a:bodyPr vert="horz"/>
          <a:lstStyle>
            <a:lvl1pPr rtl="0">
              <a:defRPr/>
            </a:lvl1pPr>
          </a:lstStyle>
          <a:p>
            <a:r>
              <a:rPr lang="de-DE" dirty="0"/>
              <a:t>Agenda Übersicht</a:t>
            </a:r>
          </a:p>
        </p:txBody>
      </p:sp>
      <p:sp>
        <p:nvSpPr>
          <p:cNvPr id="3" name="Datumsplatzhalter 2"/>
          <p:cNvSpPr>
            <a:spLocks noGrp="1"/>
          </p:cNvSpPr>
          <p:nvPr>
            <p:ph type="dt" sz="half" idx="10"/>
          </p:nvPr>
        </p:nvSpPr>
        <p:spPr bwMode="gray"/>
        <p:txBody>
          <a:bodyPr/>
          <a:lstStyle>
            <a:lvl1pPr rtl="0">
              <a:defRPr/>
            </a:lvl1pPr>
          </a:lstStyle>
          <a:p>
            <a:fld id="{2A78D478-2983-4CD0-91E3-7E750E3ECB39}" type="datetime1">
              <a:rPr lang="de-DE" smtClean="0"/>
              <a:pPr/>
              <a:t>09.03.2022</a:t>
            </a:fld>
            <a:endParaRPr lang="de-DE" dirty="0"/>
          </a:p>
        </p:txBody>
      </p:sp>
      <p:sp>
        <p:nvSpPr>
          <p:cNvPr id="4" name="Fußzeilenplatzhalter 3"/>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5" name="Foliennummernplatzhalter 4"/>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0" name="Tabellenplatzhalter 9"/>
          <p:cNvSpPr>
            <a:spLocks noGrp="1"/>
          </p:cNvSpPr>
          <p:nvPr>
            <p:ph type="tbl" sz="quarter" idx="13" hasCustomPrompt="1"/>
          </p:nvPr>
        </p:nvSpPr>
        <p:spPr bwMode="gray">
          <a:xfrm>
            <a:off x="551288" y="1269494"/>
            <a:ext cx="11088688" cy="4680000"/>
          </a:xfrm>
        </p:spPr>
        <p:txBody>
          <a:bodyPr/>
          <a:lstStyle>
            <a:lvl1pPr rtl="0">
              <a:defRPr cap="none" baseline="0"/>
            </a:lvl1pPr>
          </a:lstStyle>
          <a:p>
            <a:pPr lvl="0"/>
            <a:r>
              <a:rPr lang="de-DE" dirty="0" smtClean="0"/>
              <a:t>Textmasterformat bearbeiten</a:t>
            </a:r>
          </a:p>
        </p:txBody>
      </p:sp>
    </p:spTree>
    <p:extLst>
      <p:ext uri="{BB962C8B-B14F-4D97-AF65-F5344CB8AC3E}">
        <p14:creationId xmlns:p14="http://schemas.microsoft.com/office/powerpoint/2010/main" val="293133321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2"/>
            </p:custDataLst>
            <p:extLst>
              <p:ext uri="{D42A27DB-BD31-4B8C-83A1-F6EECF244321}">
                <p14:modId xmlns:p14="http://schemas.microsoft.com/office/powerpoint/2010/main" val="422742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9577"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el 5"/>
          <p:cNvSpPr>
            <a:spLocks noGrp="1"/>
          </p:cNvSpPr>
          <p:nvPr>
            <p:ph type="title" hasCustomPrompt="1"/>
          </p:nvPr>
        </p:nvSpPr>
        <p:spPr bwMode="gray">
          <a:xfrm>
            <a:off x="550436" y="405374"/>
            <a:ext cx="11087100" cy="432000"/>
          </a:xfrm>
        </p:spPr>
        <p:txBody>
          <a:bodyPr vert="horz"/>
          <a:lstStyle>
            <a:lvl1pPr rtl="0">
              <a:defRPr baseline="0"/>
            </a:lvl1pPr>
          </a:lstStyle>
          <a:p>
            <a:r>
              <a:rPr lang="de-DE" dirty="0" smtClean="0"/>
              <a:t>Statement Folie</a:t>
            </a:r>
            <a:endParaRPr lang="de-DE" dirty="0"/>
          </a:p>
        </p:txBody>
      </p:sp>
      <p:sp>
        <p:nvSpPr>
          <p:cNvPr id="7" name="Datumsplatzhalter 6"/>
          <p:cNvSpPr>
            <a:spLocks noGrp="1"/>
          </p:cNvSpPr>
          <p:nvPr>
            <p:ph type="dt" sz="half" idx="10"/>
          </p:nvPr>
        </p:nvSpPr>
        <p:spPr bwMode="gray"/>
        <p:txBody>
          <a:bodyPr/>
          <a:lstStyle>
            <a:lvl1pPr rtl="0">
              <a:defRPr/>
            </a:lvl1pPr>
          </a:lstStyle>
          <a:p>
            <a:fld id="{17A45392-5A39-487B-A21D-F5292BB97F36}" type="datetime1">
              <a:rPr lang="de-DE" smtClean="0"/>
              <a:pPr/>
              <a:t>09.03.2022</a:t>
            </a:fld>
            <a:endParaRPr lang="de-DE" dirty="0"/>
          </a:p>
        </p:txBody>
      </p:sp>
      <p:sp>
        <p:nvSpPr>
          <p:cNvPr id="8" name="Fußzeilenplatzhalter 7"/>
          <p:cNvSpPr>
            <a:spLocks noGrp="1"/>
          </p:cNvSpPr>
          <p:nvPr>
            <p:ph type="ftr" sz="quarter" idx="11"/>
          </p:nvPr>
        </p:nvSpPr>
        <p:spPr bwMode="gray"/>
        <p:txBody>
          <a:bodyPr/>
          <a:lstStyle>
            <a:lvl1pPr rtl="0">
              <a:defRPr/>
            </a:lvl1pPr>
          </a:lstStyle>
          <a:p>
            <a:r>
              <a:rPr lang="de-DE" dirty="0" smtClean="0"/>
              <a:t>Ariba Lieferantenhandbuch.</a:t>
            </a:r>
            <a:endParaRPr lang="de-DE" dirty="0"/>
          </a:p>
        </p:txBody>
      </p:sp>
      <p:sp>
        <p:nvSpPr>
          <p:cNvPr id="9" name="Foliennummernplatzhalter 8"/>
          <p:cNvSpPr>
            <a:spLocks noGrp="1"/>
          </p:cNvSpPr>
          <p:nvPr>
            <p:ph type="sldNum" sz="quarter" idx="12"/>
          </p:nvPr>
        </p:nvSpPr>
        <p:spPr bwMode="gray"/>
        <p:txBody>
          <a:bodyPr/>
          <a:lstStyle>
            <a:lvl1pPr rtl="0">
              <a:defRPr/>
            </a:lvl1pPr>
          </a:lstStyle>
          <a:p>
            <a:fld id="{4915BD61-E5D5-4E4F-ADA0-6F3448AB9FA6}" type="slidenum">
              <a:rPr lang="de-DE" smtClean="0"/>
              <a:pPr/>
              <a:t>‹#›</a:t>
            </a:fld>
            <a:endParaRPr lang="de-DE" dirty="0"/>
          </a:p>
        </p:txBody>
      </p:sp>
      <p:sp>
        <p:nvSpPr>
          <p:cNvPr id="11" name="Textplatzhalter 10"/>
          <p:cNvSpPr>
            <a:spLocks noGrp="1"/>
          </p:cNvSpPr>
          <p:nvPr>
            <p:ph type="body" sz="quarter" idx="13" hasCustomPrompt="1"/>
          </p:nvPr>
        </p:nvSpPr>
        <p:spPr bwMode="gray">
          <a:xfrm>
            <a:off x="550436" y="1270144"/>
            <a:ext cx="11088000" cy="4680000"/>
          </a:xfrm>
        </p:spPr>
        <p:txBody>
          <a:bodyPr/>
          <a:lstStyle>
            <a:lvl1pPr marL="0" indent="0" rtl="0">
              <a:lnSpc>
                <a:spcPct val="100000"/>
              </a:lnSpc>
              <a:buFont typeface="Arial" panose="020B0604020202020204" pitchFamily="34" charset="0"/>
              <a:buNone/>
              <a:defRPr sz="4800" cap="none" baseline="0">
                <a:solidFill>
                  <a:schemeClr val="tx2"/>
                </a:solidFill>
              </a:defRPr>
            </a:lvl1pPr>
            <a:lvl2pPr marL="0" indent="0">
              <a:buFont typeface="Arial" panose="020B0604020202020204" pitchFamily="34" charset="0"/>
              <a:buNone/>
              <a:defRPr sz="4800">
                <a:solidFill>
                  <a:schemeClr val="tx2"/>
                </a:solidFill>
              </a:defRPr>
            </a:lvl2pPr>
            <a:lvl3pPr marL="0" indent="0">
              <a:buNone/>
              <a:defRPr sz="4800">
                <a:solidFill>
                  <a:schemeClr val="tx2"/>
                </a:solidFill>
              </a:defRPr>
            </a:lvl3pPr>
            <a:lvl4pPr marL="0" indent="0">
              <a:buNone/>
              <a:defRPr sz="4800">
                <a:solidFill>
                  <a:schemeClr val="tx2"/>
                </a:solidFill>
              </a:defRPr>
            </a:lvl4pPr>
            <a:lvl5pPr marL="0" indent="0">
              <a:buNone/>
              <a:defRPr sz="4800">
                <a:solidFill>
                  <a:schemeClr val="tx2"/>
                </a:solidFill>
              </a:defRPr>
            </a:lvl5pPr>
            <a:lvl6pPr marL="0" indent="0">
              <a:buNone/>
              <a:defRPr sz="4800">
                <a:solidFill>
                  <a:schemeClr val="tx2"/>
                </a:solidFill>
              </a:defRPr>
            </a:lvl6pPr>
            <a:lvl7pPr marL="0" indent="0">
              <a:buNone/>
              <a:defRPr sz="4800">
                <a:solidFill>
                  <a:schemeClr val="tx2"/>
                </a:solidFill>
              </a:defRPr>
            </a:lvl7pPr>
            <a:lvl8pPr marL="0" indent="0">
              <a:buNone/>
              <a:defRPr sz="4800">
                <a:solidFill>
                  <a:schemeClr val="tx2"/>
                </a:solidFill>
              </a:defRPr>
            </a:lvl8pPr>
            <a:lvl9pPr marL="0" indent="0">
              <a:buNone/>
              <a:defRPr sz="4800">
                <a:solidFill>
                  <a:schemeClr val="tx2"/>
                </a:solidFill>
              </a:defRPr>
            </a:lvl9pPr>
          </a:lstStyle>
          <a:p>
            <a:pPr lvl="0"/>
            <a:r>
              <a:rPr lang="de-DE" dirty="0"/>
              <a:t>»Wer heute nicht die Lösungen der Zukunft sucht, ist morgen schon von gestern</a:t>
            </a:r>
            <a:r>
              <a:rPr lang="de-DE" dirty="0" smtClean="0"/>
              <a:t>.«</a:t>
            </a:r>
          </a:p>
        </p:txBody>
      </p:sp>
    </p:spTree>
    <p:extLst>
      <p:ext uri="{BB962C8B-B14F-4D97-AF65-F5344CB8AC3E}">
        <p14:creationId xmlns:p14="http://schemas.microsoft.com/office/powerpoint/2010/main" val="21639544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2.w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26"/>
            </p:custDataLst>
            <p:extLst>
              <p:ext uri="{D42A27DB-BD31-4B8C-83A1-F6EECF244321}">
                <p14:modId xmlns:p14="http://schemas.microsoft.com/office/powerpoint/2010/main" val="3947499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53" name="think-cell Folie" r:id="rId30" imgW="270" imgH="270" progId="TCLayout.ActiveDocument.1">
                  <p:embed/>
                </p:oleObj>
              </mc:Choice>
              <mc:Fallback>
                <p:oleObj name="think-cell Folie" r:id="rId30" imgW="270" imgH="270"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bwMode="gray">
          <a:xfrm>
            <a:off x="550862" y="405374"/>
            <a:ext cx="11088688" cy="432000"/>
          </a:xfrm>
          <a:prstGeom prst="rect">
            <a:avLst/>
          </a:prstGeom>
        </p:spPr>
        <p:txBody>
          <a:bodyPr vert="horz" lIns="0" tIns="0" rIns="0" bIns="0" rtlCol="0" anchor="t" anchorCtr="0">
            <a:noAutofit/>
          </a:bodyPr>
          <a:lstStyle/>
          <a:p>
            <a:r>
              <a:rPr lang="de-DE" dirty="0" smtClean="0"/>
              <a:t>Titelmasterformat durch Klicken bearbeiten</a:t>
            </a:r>
            <a:endParaRPr lang="de-DE" dirty="0"/>
          </a:p>
        </p:txBody>
      </p:sp>
      <p:sp>
        <p:nvSpPr>
          <p:cNvPr id="3" name="Textplatzhalter 2"/>
          <p:cNvSpPr>
            <a:spLocks noGrp="1"/>
          </p:cNvSpPr>
          <p:nvPr>
            <p:ph type="body" idx="1"/>
            <p:custDataLst>
              <p:tags r:id="rId27"/>
            </p:custDataLst>
          </p:nvPr>
        </p:nvSpPr>
        <p:spPr bwMode="gray">
          <a:xfrm>
            <a:off x="550862" y="1701800"/>
            <a:ext cx="11088687" cy="4247734"/>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a:p>
            <a:pPr lvl="5"/>
            <a:r>
              <a:rPr lang="de-DE" dirty="0" smtClean="0"/>
              <a:t>6</a:t>
            </a:r>
          </a:p>
          <a:p>
            <a:pPr lvl="4"/>
            <a:r>
              <a:rPr lang="de-DE" dirty="0" smtClean="0"/>
              <a:t>7</a:t>
            </a:r>
          </a:p>
          <a:p>
            <a:pPr lvl="4"/>
            <a:r>
              <a:rPr lang="de-DE" dirty="0" smtClean="0"/>
              <a:t>8</a:t>
            </a:r>
          </a:p>
          <a:p>
            <a:pPr lvl="4"/>
            <a:r>
              <a:rPr lang="de-DE" dirty="0" smtClean="0"/>
              <a:t>9</a:t>
            </a:r>
            <a:endParaRPr lang="de-DE" dirty="0"/>
          </a:p>
        </p:txBody>
      </p:sp>
      <p:sp>
        <p:nvSpPr>
          <p:cNvPr id="4" name="Datumsplatzhalter 3"/>
          <p:cNvSpPr>
            <a:spLocks noGrp="1"/>
          </p:cNvSpPr>
          <p:nvPr>
            <p:ph type="dt" sz="half" idx="2"/>
          </p:nvPr>
        </p:nvSpPr>
        <p:spPr bwMode="gray">
          <a:xfrm>
            <a:off x="982586" y="6266759"/>
            <a:ext cx="648000" cy="360000"/>
          </a:xfrm>
          <a:prstGeom prst="rect">
            <a:avLst/>
          </a:prstGeom>
        </p:spPr>
        <p:txBody>
          <a:bodyPr vert="horz" lIns="0" tIns="0" rIns="0" bIns="0" rtlCol="0" anchor="b"/>
          <a:lstStyle>
            <a:lvl1pPr algn="l" rtl="0">
              <a:defRPr sz="800">
                <a:solidFill>
                  <a:schemeClr val="tx1"/>
                </a:solidFill>
              </a:defRPr>
            </a:lvl1pPr>
          </a:lstStyle>
          <a:p>
            <a:fld id="{0B2AA1F7-932F-4D17-B14E-C4CF7D6708E1}" type="datetime1">
              <a:rPr lang="de-DE" smtClean="0"/>
              <a:pPr/>
              <a:t>09.03.2022</a:t>
            </a:fld>
            <a:endParaRPr lang="de-DE" dirty="0"/>
          </a:p>
        </p:txBody>
      </p:sp>
      <p:sp>
        <p:nvSpPr>
          <p:cNvPr id="5" name="Fußzeilenplatzhalter 4"/>
          <p:cNvSpPr>
            <a:spLocks noGrp="1"/>
          </p:cNvSpPr>
          <p:nvPr>
            <p:ph type="ftr" sz="quarter" idx="3"/>
          </p:nvPr>
        </p:nvSpPr>
        <p:spPr bwMode="gray">
          <a:xfrm>
            <a:off x="1703106" y="6266759"/>
            <a:ext cx="6552400" cy="360000"/>
          </a:xfrm>
          <a:prstGeom prst="rect">
            <a:avLst/>
          </a:prstGeom>
        </p:spPr>
        <p:txBody>
          <a:bodyPr vert="horz" lIns="0" tIns="0" rIns="0" bIns="0" rtlCol="0" anchor="b"/>
          <a:lstStyle>
            <a:lvl1pPr algn="l" rtl="0">
              <a:defRPr sz="800">
                <a:solidFill>
                  <a:schemeClr val="tx1"/>
                </a:solidFill>
              </a:defRPr>
            </a:lvl1pPr>
          </a:lstStyle>
          <a:p>
            <a:r>
              <a:rPr lang="de-DE" dirty="0" smtClean="0"/>
              <a:t>Ariba Lieferantenhandbuch.</a:t>
            </a:r>
            <a:endParaRPr lang="de-DE" dirty="0"/>
          </a:p>
        </p:txBody>
      </p:sp>
      <p:sp>
        <p:nvSpPr>
          <p:cNvPr id="6" name="Foliennummernplatzhalter 5"/>
          <p:cNvSpPr>
            <a:spLocks noGrp="1"/>
          </p:cNvSpPr>
          <p:nvPr>
            <p:ph type="sldNum" sz="quarter" idx="4"/>
          </p:nvPr>
        </p:nvSpPr>
        <p:spPr bwMode="gray">
          <a:xfrm>
            <a:off x="550486" y="6266759"/>
            <a:ext cx="360000" cy="360000"/>
          </a:xfrm>
          <a:prstGeom prst="rect">
            <a:avLst/>
          </a:prstGeom>
        </p:spPr>
        <p:txBody>
          <a:bodyPr vert="horz" lIns="0" tIns="0" rIns="0" bIns="0" rtlCol="0" anchor="b"/>
          <a:lstStyle>
            <a:lvl1pPr algn="l" rtl="0">
              <a:defRPr sz="800">
                <a:solidFill>
                  <a:schemeClr val="tx1"/>
                </a:solidFill>
              </a:defRPr>
            </a:lvl1pPr>
          </a:lstStyle>
          <a:p>
            <a:fld id="{4915BD61-E5D5-4E4F-ADA0-6F3448AB9FA6}" type="slidenum">
              <a:rPr lang="de-DE" smtClean="0"/>
              <a:pPr/>
              <a:t>‹#›</a:t>
            </a:fld>
            <a:endParaRPr lang="de-DE" dirty="0"/>
          </a:p>
        </p:txBody>
      </p:sp>
      <p:pic>
        <p:nvPicPr>
          <p:cNvPr id="8" name="Grafik 7"/>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bwMode="gray">
          <a:xfrm>
            <a:off x="9839137" y="6179031"/>
            <a:ext cx="1800000" cy="450333"/>
          </a:xfrm>
          <a:prstGeom prst="rect">
            <a:avLst/>
          </a:prstGeom>
        </p:spPr>
      </p:pic>
      <p:sp>
        <p:nvSpPr>
          <p:cNvPr id="7" name="VCT_Marker_ID_7" hidden="1"/>
          <p:cNvSpPr/>
          <p:nvPr userDrawn="1">
            <p:custDataLst>
              <p:tags r:id="rId28"/>
            </p:custDataLst>
          </p:nvPr>
        </p:nvSpPr>
        <p:spPr bwMode="gray">
          <a:xfrm>
            <a:off x="1270000" y="127000"/>
            <a:ext cx="127000" cy="127000"/>
          </a:xfrm>
          <a:prstGeom prst="rect">
            <a:avLst/>
          </a:prstGeom>
          <a:noFill/>
          <a:ln>
            <a:noFill/>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
        <p:nvSpPr>
          <p:cNvPr id="10" name="empower - DO NOT DELETE!!!" hidden="1"/>
          <p:cNvSpPr/>
          <p:nvPr userDrawn="1">
            <p:custDataLst>
              <p:tags r:id="rId29"/>
            </p:custDataLst>
          </p:nvPr>
        </p:nvSpPr>
        <p:spPr>
          <a:xfrm>
            <a:off x="0" y="0"/>
            <a:ext cx="0" cy="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dirty="0"/>
          </a:p>
        </p:txBody>
      </p:sp>
    </p:spTree>
    <p:extLst>
      <p:ext uri="{BB962C8B-B14F-4D97-AF65-F5344CB8AC3E}">
        <p14:creationId xmlns:p14="http://schemas.microsoft.com/office/powerpoint/2010/main" val="3813696767"/>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3" r:id="rId3"/>
    <p:sldLayoutId id="2147483654" r:id="rId4"/>
    <p:sldLayoutId id="2147483655" r:id="rId5"/>
    <p:sldLayoutId id="2147483656" r:id="rId6"/>
    <p:sldLayoutId id="2147483682" r:id="rId7"/>
    <p:sldLayoutId id="2147483657" r:id="rId8"/>
    <p:sldLayoutId id="2147483658" r:id="rId9"/>
    <p:sldLayoutId id="2147483650" r:id="rId10"/>
    <p:sldLayoutId id="2147483660" r:id="rId11"/>
    <p:sldLayoutId id="2147483661" r:id="rId12"/>
    <p:sldLayoutId id="2147483662" r:id="rId13"/>
    <p:sldLayoutId id="2147483663" r:id="rId14"/>
    <p:sldLayoutId id="2147483666" r:id="rId15"/>
    <p:sldLayoutId id="2147483664" r:id="rId16"/>
    <p:sldLayoutId id="2147483672" r:id="rId17"/>
    <p:sldLayoutId id="2147483671" r:id="rId18"/>
    <p:sldLayoutId id="2147483675" r:id="rId19"/>
    <p:sldLayoutId id="2147483665" r:id="rId20"/>
    <p:sldLayoutId id="2147483667" r:id="rId21"/>
    <p:sldLayoutId id="2147483683" r:id="rId22"/>
    <p:sldLayoutId id="2147483684" r:id="rId23"/>
  </p:sldLayoutIdLst>
  <p:timing>
    <p:tnLst>
      <p:par>
        <p:cTn id="1" dur="indefinite" restart="never" nodeType="tmRoot"/>
      </p:par>
    </p:tnLst>
  </p:timing>
  <p:hf hdr="0"/>
  <p:txStyles>
    <p:titleStyle>
      <a:lvl1pPr algn="l" defTabSz="1219170" rtl="0" eaLnBrk="1" latinLnBrk="0" hangingPunct="1">
        <a:spcBef>
          <a:spcPct val="0"/>
        </a:spcBef>
        <a:buNone/>
        <a:defRPr sz="2400" kern="1200">
          <a:solidFill>
            <a:schemeClr val="tx2"/>
          </a:solidFill>
          <a:latin typeface="+mj-lt"/>
          <a:ea typeface="+mj-ea"/>
          <a:cs typeface="+mj-cs"/>
        </a:defRPr>
      </a:lvl1pPr>
    </p:titleStyle>
    <p:body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6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6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6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6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7" userDrawn="1">
          <p15:clr>
            <a:srgbClr val="F26B43"/>
          </p15:clr>
        </p15:guide>
        <p15:guide id="2" orient="horz" pos="3748" userDrawn="1">
          <p15:clr>
            <a:srgbClr val="F26B43"/>
          </p15:clr>
        </p15:guide>
        <p15:guide id="3" pos="7332" userDrawn="1">
          <p15:clr>
            <a:srgbClr val="F26B43"/>
          </p15:clr>
        </p15:guide>
        <p15:guide id="4" orient="horz" pos="1072" userDrawn="1">
          <p15:clr>
            <a:srgbClr val="F26B43"/>
          </p15:clr>
        </p15:guide>
        <p15:guide id="5" orient="horz" pos="255" userDrawn="1">
          <p15:clr>
            <a:srgbClr val="F26B43"/>
          </p15:clr>
        </p15:guide>
        <p15:guide id="6" orient="horz" pos="6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8.emf"/><Relationship Id="rId2" Type="http://schemas.openxmlformats.org/officeDocument/2006/relationships/tags" Target="../tags/tag31.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 Target="slide83.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slide" Target="slide5.xml"/><Relationship Id="rId2" Type="http://schemas.openxmlformats.org/officeDocument/2006/relationships/tags" Target="../tags/tag118.xml"/><Relationship Id="rId1" Type="http://schemas.openxmlformats.org/officeDocument/2006/relationships/vmlDrawing" Target="../drawings/vmlDrawing34.vml"/><Relationship Id="rId6" Type="http://schemas.openxmlformats.org/officeDocument/2006/relationships/tags" Target="../tags/tag122.xml"/><Relationship Id="rId11" Type="http://schemas.openxmlformats.org/officeDocument/2006/relationships/image" Target="../media/image8.emf"/><Relationship Id="rId5" Type="http://schemas.openxmlformats.org/officeDocument/2006/relationships/tags" Target="../tags/tag121.xml"/><Relationship Id="rId10" Type="http://schemas.openxmlformats.org/officeDocument/2006/relationships/oleObject" Target="../embeddings/oleObject35.bin"/><Relationship Id="rId4" Type="http://schemas.openxmlformats.org/officeDocument/2006/relationships/tags" Target="../tags/tag120.xml"/><Relationship Id="rId9"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tags" Target="../tags/tag130.xml"/><Relationship Id="rId13" Type="http://schemas.openxmlformats.org/officeDocument/2006/relationships/tags" Target="../tags/tag135.xml"/><Relationship Id="rId18" Type="http://schemas.openxmlformats.org/officeDocument/2006/relationships/tags" Target="../tags/tag140.xml"/><Relationship Id="rId26" Type="http://schemas.openxmlformats.org/officeDocument/2006/relationships/tags" Target="../tags/tag148.xml"/><Relationship Id="rId39" Type="http://schemas.openxmlformats.org/officeDocument/2006/relationships/notesSlide" Target="../notesSlides/notesSlide10.xml"/><Relationship Id="rId3" Type="http://schemas.openxmlformats.org/officeDocument/2006/relationships/tags" Target="../tags/tag125.xml"/><Relationship Id="rId21" Type="http://schemas.openxmlformats.org/officeDocument/2006/relationships/tags" Target="../tags/tag143.xml"/><Relationship Id="rId34" Type="http://schemas.openxmlformats.org/officeDocument/2006/relationships/tags" Target="../tags/tag156.xml"/><Relationship Id="rId42" Type="http://schemas.openxmlformats.org/officeDocument/2006/relationships/slide" Target="slide4.xml"/><Relationship Id="rId7" Type="http://schemas.openxmlformats.org/officeDocument/2006/relationships/tags" Target="../tags/tag129.xml"/><Relationship Id="rId12" Type="http://schemas.openxmlformats.org/officeDocument/2006/relationships/tags" Target="../tags/tag134.xml"/><Relationship Id="rId17" Type="http://schemas.openxmlformats.org/officeDocument/2006/relationships/tags" Target="../tags/tag139.xml"/><Relationship Id="rId25" Type="http://schemas.openxmlformats.org/officeDocument/2006/relationships/tags" Target="../tags/tag147.xml"/><Relationship Id="rId33" Type="http://schemas.openxmlformats.org/officeDocument/2006/relationships/tags" Target="../tags/tag155.xml"/><Relationship Id="rId38" Type="http://schemas.openxmlformats.org/officeDocument/2006/relationships/slideLayout" Target="../slideLayouts/slideLayout7.xml"/><Relationship Id="rId46" Type="http://schemas.openxmlformats.org/officeDocument/2006/relationships/slide" Target="slide83.xml"/><Relationship Id="rId2" Type="http://schemas.openxmlformats.org/officeDocument/2006/relationships/tags" Target="../tags/tag124.xml"/><Relationship Id="rId16" Type="http://schemas.openxmlformats.org/officeDocument/2006/relationships/tags" Target="../tags/tag138.xml"/><Relationship Id="rId20" Type="http://schemas.openxmlformats.org/officeDocument/2006/relationships/tags" Target="../tags/tag142.xml"/><Relationship Id="rId29" Type="http://schemas.openxmlformats.org/officeDocument/2006/relationships/tags" Target="../tags/tag151.xml"/><Relationship Id="rId41" Type="http://schemas.openxmlformats.org/officeDocument/2006/relationships/image" Target="../media/image4.emf"/><Relationship Id="rId1" Type="http://schemas.openxmlformats.org/officeDocument/2006/relationships/vmlDrawing" Target="../drawings/vmlDrawing35.vml"/><Relationship Id="rId6" Type="http://schemas.openxmlformats.org/officeDocument/2006/relationships/tags" Target="../tags/tag128.xml"/><Relationship Id="rId11" Type="http://schemas.openxmlformats.org/officeDocument/2006/relationships/tags" Target="../tags/tag133.xml"/><Relationship Id="rId24" Type="http://schemas.openxmlformats.org/officeDocument/2006/relationships/tags" Target="../tags/tag146.xml"/><Relationship Id="rId32" Type="http://schemas.openxmlformats.org/officeDocument/2006/relationships/tags" Target="../tags/tag154.xml"/><Relationship Id="rId37" Type="http://schemas.openxmlformats.org/officeDocument/2006/relationships/tags" Target="../tags/tag159.xml"/><Relationship Id="rId40" Type="http://schemas.openxmlformats.org/officeDocument/2006/relationships/oleObject" Target="../embeddings/oleObject36.bin"/><Relationship Id="rId45" Type="http://schemas.openxmlformats.org/officeDocument/2006/relationships/slide" Target="slide51.xml"/><Relationship Id="rId5" Type="http://schemas.openxmlformats.org/officeDocument/2006/relationships/tags" Target="../tags/tag127.xml"/><Relationship Id="rId15" Type="http://schemas.openxmlformats.org/officeDocument/2006/relationships/tags" Target="../tags/tag137.xml"/><Relationship Id="rId23" Type="http://schemas.openxmlformats.org/officeDocument/2006/relationships/tags" Target="../tags/tag145.xml"/><Relationship Id="rId28" Type="http://schemas.openxmlformats.org/officeDocument/2006/relationships/tags" Target="../tags/tag150.xml"/><Relationship Id="rId36" Type="http://schemas.openxmlformats.org/officeDocument/2006/relationships/tags" Target="../tags/tag158.xml"/><Relationship Id="rId10" Type="http://schemas.openxmlformats.org/officeDocument/2006/relationships/tags" Target="../tags/tag132.xml"/><Relationship Id="rId19" Type="http://schemas.openxmlformats.org/officeDocument/2006/relationships/tags" Target="../tags/tag141.xml"/><Relationship Id="rId31" Type="http://schemas.openxmlformats.org/officeDocument/2006/relationships/tags" Target="../tags/tag153.xml"/><Relationship Id="rId44" Type="http://schemas.openxmlformats.org/officeDocument/2006/relationships/slide" Target="slide37.xml"/><Relationship Id="rId4" Type="http://schemas.openxmlformats.org/officeDocument/2006/relationships/tags" Target="../tags/tag126.xml"/><Relationship Id="rId9" Type="http://schemas.openxmlformats.org/officeDocument/2006/relationships/tags" Target="../tags/tag131.xml"/><Relationship Id="rId14" Type="http://schemas.openxmlformats.org/officeDocument/2006/relationships/tags" Target="../tags/tag136.xml"/><Relationship Id="rId22" Type="http://schemas.openxmlformats.org/officeDocument/2006/relationships/tags" Target="../tags/tag144.xml"/><Relationship Id="rId27" Type="http://schemas.openxmlformats.org/officeDocument/2006/relationships/tags" Target="../tags/tag149.xml"/><Relationship Id="rId30" Type="http://schemas.openxmlformats.org/officeDocument/2006/relationships/tags" Target="../tags/tag152.xml"/><Relationship Id="rId35" Type="http://schemas.openxmlformats.org/officeDocument/2006/relationships/tags" Target="../tags/tag157.xml"/><Relationship Id="rId43" Type="http://schemas.openxmlformats.org/officeDocument/2006/relationships/slide" Target="slide32.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slide" Target="slide14.xml"/><Relationship Id="rId18" Type="http://schemas.openxmlformats.org/officeDocument/2006/relationships/slide" Target="slide23.xml"/><Relationship Id="rId3" Type="http://schemas.openxmlformats.org/officeDocument/2006/relationships/slideLayout" Target="../slideLayouts/slideLayout10.xml"/><Relationship Id="rId21" Type="http://schemas.openxmlformats.org/officeDocument/2006/relationships/slide" Target="slide27.xml"/><Relationship Id="rId7" Type="http://schemas.openxmlformats.org/officeDocument/2006/relationships/diagramData" Target="../diagrams/data2.xml"/><Relationship Id="rId12" Type="http://schemas.openxmlformats.org/officeDocument/2006/relationships/slide" Target="slide13.xml"/><Relationship Id="rId17" Type="http://schemas.openxmlformats.org/officeDocument/2006/relationships/slide" Target="slide20.xml"/><Relationship Id="rId2" Type="http://schemas.openxmlformats.org/officeDocument/2006/relationships/tags" Target="../tags/tag160.xml"/><Relationship Id="rId16" Type="http://schemas.openxmlformats.org/officeDocument/2006/relationships/slide" Target="slide19.xml"/><Relationship Id="rId20" Type="http://schemas.openxmlformats.org/officeDocument/2006/relationships/slide" Target="slide26.xml"/><Relationship Id="rId1" Type="http://schemas.openxmlformats.org/officeDocument/2006/relationships/vmlDrawing" Target="../drawings/vmlDrawing36.vml"/><Relationship Id="rId6" Type="http://schemas.openxmlformats.org/officeDocument/2006/relationships/image" Target="../media/image8.emf"/><Relationship Id="rId11" Type="http://schemas.microsoft.com/office/2007/relationships/diagramDrawing" Target="../diagrams/drawing2.xml"/><Relationship Id="rId24" Type="http://schemas.openxmlformats.org/officeDocument/2006/relationships/slide" Target="slide83.xml"/><Relationship Id="rId5" Type="http://schemas.openxmlformats.org/officeDocument/2006/relationships/oleObject" Target="../embeddings/oleObject37.bin"/><Relationship Id="rId15" Type="http://schemas.openxmlformats.org/officeDocument/2006/relationships/slide" Target="slide18.xml"/><Relationship Id="rId23" Type="http://schemas.openxmlformats.org/officeDocument/2006/relationships/slide" Target="slide31.xml"/><Relationship Id="rId10" Type="http://schemas.openxmlformats.org/officeDocument/2006/relationships/diagramColors" Target="../diagrams/colors2.xml"/><Relationship Id="rId19" Type="http://schemas.openxmlformats.org/officeDocument/2006/relationships/slide" Target="slide24.xml"/><Relationship Id="rId4" Type="http://schemas.openxmlformats.org/officeDocument/2006/relationships/notesSlide" Target="../notesSlides/notesSlide11.xml"/><Relationship Id="rId9" Type="http://schemas.openxmlformats.org/officeDocument/2006/relationships/diagramQuickStyle" Target="../diagrams/quickStyle2.xml"/><Relationship Id="rId14" Type="http://schemas.openxmlformats.org/officeDocument/2006/relationships/slide" Target="slide17.xml"/><Relationship Id="rId22" Type="http://schemas.openxmlformats.org/officeDocument/2006/relationships/slide" Target="slide30.xml"/></Relationships>
</file>

<file path=ppt/slides/_rels/slide13.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162.xml"/><Relationship Id="rId7" Type="http://schemas.openxmlformats.org/officeDocument/2006/relationships/image" Target="../media/image8.emf"/><Relationship Id="rId2" Type="http://schemas.openxmlformats.org/officeDocument/2006/relationships/tags" Target="../tags/tag161.xml"/><Relationship Id="rId1" Type="http://schemas.openxmlformats.org/officeDocument/2006/relationships/vmlDrawing" Target="../drawings/vmlDrawing37.vml"/><Relationship Id="rId6" Type="http://schemas.openxmlformats.org/officeDocument/2006/relationships/oleObject" Target="../embeddings/oleObject38.bin"/><Relationship Id="rId5" Type="http://schemas.openxmlformats.org/officeDocument/2006/relationships/notesSlide" Target="../notesSlides/notesSlide12.xml"/><Relationship Id="rId4" Type="http://schemas.openxmlformats.org/officeDocument/2006/relationships/slideLayout" Target="../slideLayouts/slideLayout10.xml"/><Relationship Id="rId9" Type="http://schemas.openxmlformats.org/officeDocument/2006/relationships/slide" Target="slide83.xml"/></Relationships>
</file>

<file path=ppt/slides/_rels/slide14.xml.rels><?xml version="1.0" encoding="UTF-8" standalone="yes"?>
<Relationships xmlns="http://schemas.openxmlformats.org/package/2006/relationships"><Relationship Id="rId8" Type="http://schemas.openxmlformats.org/officeDocument/2006/relationships/hyperlink" Target="ordersender-prodansmtp.ariba.com" TargetMode="External"/><Relationship Id="rId3" Type="http://schemas.openxmlformats.org/officeDocument/2006/relationships/tags" Target="../tags/tag164.xml"/><Relationship Id="rId7" Type="http://schemas.openxmlformats.org/officeDocument/2006/relationships/image" Target="../media/image8.emf"/><Relationship Id="rId12" Type="http://schemas.openxmlformats.org/officeDocument/2006/relationships/slide" Target="slide83.xml"/><Relationship Id="rId2" Type="http://schemas.openxmlformats.org/officeDocument/2006/relationships/tags" Target="../tags/tag163.xml"/><Relationship Id="rId1" Type="http://schemas.openxmlformats.org/officeDocument/2006/relationships/vmlDrawing" Target="../drawings/vmlDrawing38.vml"/><Relationship Id="rId6" Type="http://schemas.openxmlformats.org/officeDocument/2006/relationships/oleObject" Target="../embeddings/oleObject39.bin"/><Relationship Id="rId11" Type="http://schemas.openxmlformats.org/officeDocument/2006/relationships/image" Target="../media/image12.png"/><Relationship Id="rId5" Type="http://schemas.openxmlformats.org/officeDocument/2006/relationships/notesSlide" Target="../notesSlides/notesSlide13.xml"/><Relationship Id="rId10" Type="http://schemas.openxmlformats.org/officeDocument/2006/relationships/slide" Target="slide12.xml"/><Relationship Id="rId4" Type="http://schemas.openxmlformats.org/officeDocument/2006/relationships/slideLayout" Target="../slideLayouts/slideLayout10.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66.xml"/><Relationship Id="rId7" Type="http://schemas.openxmlformats.org/officeDocument/2006/relationships/image" Target="../media/image8.emf"/><Relationship Id="rId2" Type="http://schemas.openxmlformats.org/officeDocument/2006/relationships/tags" Target="../tags/tag165.xml"/><Relationship Id="rId1" Type="http://schemas.openxmlformats.org/officeDocument/2006/relationships/vmlDrawing" Target="../drawings/vmlDrawing39.vml"/><Relationship Id="rId6" Type="http://schemas.openxmlformats.org/officeDocument/2006/relationships/oleObject" Target="../embeddings/oleObject40.bin"/><Relationship Id="rId5" Type="http://schemas.openxmlformats.org/officeDocument/2006/relationships/notesSlide" Target="../notesSlides/notesSlide14.xml"/><Relationship Id="rId10" Type="http://schemas.openxmlformats.org/officeDocument/2006/relationships/slide" Target="slide83.xml"/><Relationship Id="rId4" Type="http://schemas.openxmlformats.org/officeDocument/2006/relationships/slideLayout" Target="../slideLayouts/slideLayout22.xml"/><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68.xml"/><Relationship Id="rId7" Type="http://schemas.openxmlformats.org/officeDocument/2006/relationships/oleObject" Target="../embeddings/oleObject41.bin"/><Relationship Id="rId2" Type="http://schemas.openxmlformats.org/officeDocument/2006/relationships/tags" Target="../tags/tag167.xml"/><Relationship Id="rId1" Type="http://schemas.openxmlformats.org/officeDocument/2006/relationships/vmlDrawing" Target="../drawings/vmlDrawing40.vml"/><Relationship Id="rId6" Type="http://schemas.openxmlformats.org/officeDocument/2006/relationships/notesSlide" Target="../notesSlides/notesSlide15.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169.xml"/><Relationship Id="rId9"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71.xml"/><Relationship Id="rId7" Type="http://schemas.openxmlformats.org/officeDocument/2006/relationships/oleObject" Target="../embeddings/oleObject42.bin"/><Relationship Id="rId2" Type="http://schemas.openxmlformats.org/officeDocument/2006/relationships/tags" Target="../tags/tag170.xml"/><Relationship Id="rId1" Type="http://schemas.openxmlformats.org/officeDocument/2006/relationships/vmlDrawing" Target="../drawings/vmlDrawing41.vml"/><Relationship Id="rId6" Type="http://schemas.openxmlformats.org/officeDocument/2006/relationships/notesSlide" Target="../notesSlides/notesSlide16.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172.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74.xml"/><Relationship Id="rId7" Type="http://schemas.openxmlformats.org/officeDocument/2006/relationships/oleObject" Target="../embeddings/oleObject43.bin"/><Relationship Id="rId2" Type="http://schemas.openxmlformats.org/officeDocument/2006/relationships/tags" Target="../tags/tag173.xml"/><Relationship Id="rId1" Type="http://schemas.openxmlformats.org/officeDocument/2006/relationships/vmlDrawing" Target="../drawings/vmlDrawing42.vml"/><Relationship Id="rId6" Type="http://schemas.openxmlformats.org/officeDocument/2006/relationships/notesSlide" Target="../notesSlides/notesSlide17.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175.xml"/><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77.xml"/><Relationship Id="rId7" Type="http://schemas.openxmlformats.org/officeDocument/2006/relationships/oleObject" Target="../embeddings/oleObject44.bin"/><Relationship Id="rId2" Type="http://schemas.openxmlformats.org/officeDocument/2006/relationships/tags" Target="../tags/tag176.xml"/><Relationship Id="rId1" Type="http://schemas.openxmlformats.org/officeDocument/2006/relationships/vmlDrawing" Target="../drawings/vmlDrawing43.vml"/><Relationship Id="rId6" Type="http://schemas.openxmlformats.org/officeDocument/2006/relationships/notesSlide" Target="../notesSlides/notesSlide18.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178.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4.xml"/><Relationship Id="rId7" Type="http://schemas.openxmlformats.org/officeDocument/2006/relationships/image" Target="../media/image8.emf"/><Relationship Id="rId2" Type="http://schemas.openxmlformats.org/officeDocument/2006/relationships/tags" Target="../tags/tag33.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2.xml"/><Relationship Id="rId4" Type="http://schemas.openxmlformats.org/officeDocument/2006/relationships/slideLayout" Target="../slideLayouts/slideLayout10.xml"/><Relationship Id="rId9" Type="http://schemas.openxmlformats.org/officeDocument/2006/relationships/slide" Target="slide83.xml"/></Relationships>
</file>

<file path=ppt/slides/_rels/slide2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80.xml"/><Relationship Id="rId7" Type="http://schemas.openxmlformats.org/officeDocument/2006/relationships/oleObject" Target="../embeddings/oleObject45.bin"/><Relationship Id="rId2" Type="http://schemas.openxmlformats.org/officeDocument/2006/relationships/tags" Target="../tags/tag179.xml"/><Relationship Id="rId1" Type="http://schemas.openxmlformats.org/officeDocument/2006/relationships/vmlDrawing" Target="../drawings/vmlDrawing44.vml"/><Relationship Id="rId6" Type="http://schemas.openxmlformats.org/officeDocument/2006/relationships/notesSlide" Target="../notesSlides/notesSlide19.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181.xml"/><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183.xml"/><Relationship Id="rId7" Type="http://schemas.openxmlformats.org/officeDocument/2006/relationships/image" Target="../media/image8.emf"/><Relationship Id="rId2" Type="http://schemas.openxmlformats.org/officeDocument/2006/relationships/tags" Target="../tags/tag182.xml"/><Relationship Id="rId1" Type="http://schemas.openxmlformats.org/officeDocument/2006/relationships/vmlDrawing" Target="../drawings/vmlDrawing45.vml"/><Relationship Id="rId6" Type="http://schemas.openxmlformats.org/officeDocument/2006/relationships/oleObject" Target="../embeddings/oleObject46.bin"/><Relationship Id="rId5" Type="http://schemas.openxmlformats.org/officeDocument/2006/relationships/notesSlide" Target="../notesSlides/notesSlide20.xml"/><Relationship Id="rId4" Type="http://schemas.openxmlformats.org/officeDocument/2006/relationships/slideLayout" Target="../slideLayouts/slideLayout10.xml"/><Relationship Id="rId9" Type="http://schemas.openxmlformats.org/officeDocument/2006/relationships/slide" Target="slide83.xml"/></Relationships>
</file>

<file path=ppt/slides/_rels/slide2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85.xml"/><Relationship Id="rId7" Type="http://schemas.openxmlformats.org/officeDocument/2006/relationships/oleObject" Target="../embeddings/oleObject47.bin"/><Relationship Id="rId2" Type="http://schemas.openxmlformats.org/officeDocument/2006/relationships/tags" Target="../tags/tag184.xml"/><Relationship Id="rId1" Type="http://schemas.openxmlformats.org/officeDocument/2006/relationships/vmlDrawing" Target="../drawings/vmlDrawing46.vml"/><Relationship Id="rId6" Type="http://schemas.openxmlformats.org/officeDocument/2006/relationships/notesSlide" Target="../notesSlides/notesSlide21.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186.xml"/><Relationship Id="rId9"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83.xml"/><Relationship Id="rId3" Type="http://schemas.openxmlformats.org/officeDocument/2006/relationships/tags" Target="../tags/tag188.xml"/><Relationship Id="rId7" Type="http://schemas.openxmlformats.org/officeDocument/2006/relationships/oleObject" Target="../embeddings/oleObject48.bin"/><Relationship Id="rId12" Type="http://schemas.openxmlformats.org/officeDocument/2006/relationships/slide" Target="slide12.xml"/><Relationship Id="rId2" Type="http://schemas.openxmlformats.org/officeDocument/2006/relationships/tags" Target="../tags/tag187.xml"/><Relationship Id="rId1" Type="http://schemas.openxmlformats.org/officeDocument/2006/relationships/vmlDrawing" Target="../drawings/vmlDrawing47.vml"/><Relationship Id="rId6" Type="http://schemas.openxmlformats.org/officeDocument/2006/relationships/notesSlide" Target="../notesSlides/notesSlide22.xml"/><Relationship Id="rId11" Type="http://schemas.openxmlformats.org/officeDocument/2006/relationships/image" Target="../media/image22.png"/><Relationship Id="rId5" Type="http://schemas.openxmlformats.org/officeDocument/2006/relationships/slideLayout" Target="../slideLayouts/slideLayout23.xml"/><Relationship Id="rId10" Type="http://schemas.openxmlformats.org/officeDocument/2006/relationships/image" Target="../media/image21.png"/><Relationship Id="rId4" Type="http://schemas.openxmlformats.org/officeDocument/2006/relationships/tags" Target="../tags/tag189.xml"/><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91.xml"/><Relationship Id="rId7" Type="http://schemas.openxmlformats.org/officeDocument/2006/relationships/oleObject" Target="../embeddings/oleObject49.bin"/><Relationship Id="rId12" Type="http://schemas.openxmlformats.org/officeDocument/2006/relationships/slide" Target="slide83.xml"/><Relationship Id="rId2" Type="http://schemas.openxmlformats.org/officeDocument/2006/relationships/tags" Target="../tags/tag190.xml"/><Relationship Id="rId1" Type="http://schemas.openxmlformats.org/officeDocument/2006/relationships/vmlDrawing" Target="../drawings/vmlDrawing48.vml"/><Relationship Id="rId6" Type="http://schemas.openxmlformats.org/officeDocument/2006/relationships/notesSlide" Target="../notesSlides/notesSlide23.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24.png"/><Relationship Id="rId4" Type="http://schemas.openxmlformats.org/officeDocument/2006/relationships/tags" Target="../tags/tag192.xm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94.xml"/><Relationship Id="rId7" Type="http://schemas.openxmlformats.org/officeDocument/2006/relationships/oleObject" Target="../embeddings/oleObject50.bin"/><Relationship Id="rId2" Type="http://schemas.openxmlformats.org/officeDocument/2006/relationships/tags" Target="../tags/tag193.xml"/><Relationship Id="rId1" Type="http://schemas.openxmlformats.org/officeDocument/2006/relationships/vmlDrawing" Target="../drawings/vmlDrawing49.vml"/><Relationship Id="rId6" Type="http://schemas.openxmlformats.org/officeDocument/2006/relationships/notesSlide" Target="../notesSlides/notesSlide24.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195.xml"/><Relationship Id="rId9"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97.xml"/><Relationship Id="rId7" Type="http://schemas.openxmlformats.org/officeDocument/2006/relationships/oleObject" Target="../embeddings/oleObject51.bin"/><Relationship Id="rId12" Type="http://schemas.openxmlformats.org/officeDocument/2006/relationships/slide" Target="slide83.xml"/><Relationship Id="rId2" Type="http://schemas.openxmlformats.org/officeDocument/2006/relationships/tags" Target="../tags/tag196.xml"/><Relationship Id="rId1" Type="http://schemas.openxmlformats.org/officeDocument/2006/relationships/vmlDrawing" Target="../drawings/vmlDrawing50.vml"/><Relationship Id="rId6" Type="http://schemas.openxmlformats.org/officeDocument/2006/relationships/notesSlide" Target="../notesSlides/notesSlide25.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27.png"/><Relationship Id="rId4" Type="http://schemas.openxmlformats.org/officeDocument/2006/relationships/tags" Target="../tags/tag198.xml"/><Relationship Id="rId9" Type="http://schemas.openxmlformats.org/officeDocument/2006/relationships/image" Target="../media/image26.png"/></Relationships>
</file>

<file path=ppt/slides/_rels/slide27.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tags" Target="../tags/tag200.xml"/><Relationship Id="rId7" Type="http://schemas.openxmlformats.org/officeDocument/2006/relationships/image" Target="../media/image8.emf"/><Relationship Id="rId2" Type="http://schemas.openxmlformats.org/officeDocument/2006/relationships/tags" Target="../tags/tag199.xml"/><Relationship Id="rId1" Type="http://schemas.openxmlformats.org/officeDocument/2006/relationships/vmlDrawing" Target="../drawings/vmlDrawing51.vml"/><Relationship Id="rId6" Type="http://schemas.openxmlformats.org/officeDocument/2006/relationships/oleObject" Target="../embeddings/oleObject52.bin"/><Relationship Id="rId5" Type="http://schemas.openxmlformats.org/officeDocument/2006/relationships/notesSlide" Target="../notesSlides/notesSlide26.xml"/><Relationship Id="rId4" Type="http://schemas.openxmlformats.org/officeDocument/2006/relationships/slideLayout" Target="../slideLayouts/slideLayout10.xml"/><Relationship Id="rId9" Type="http://schemas.openxmlformats.org/officeDocument/2006/relationships/slide" Target="slide83.xml"/></Relationships>
</file>

<file path=ppt/slides/_rels/slide2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02.xml"/><Relationship Id="rId7" Type="http://schemas.openxmlformats.org/officeDocument/2006/relationships/oleObject" Target="../embeddings/oleObject53.bin"/><Relationship Id="rId2" Type="http://schemas.openxmlformats.org/officeDocument/2006/relationships/tags" Target="../tags/tag201.xml"/><Relationship Id="rId1" Type="http://schemas.openxmlformats.org/officeDocument/2006/relationships/vmlDrawing" Target="../drawings/vmlDrawing52.vml"/><Relationship Id="rId6" Type="http://schemas.openxmlformats.org/officeDocument/2006/relationships/notesSlide" Target="../notesSlides/notesSlide27.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203.xml"/><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05.xml"/><Relationship Id="rId7" Type="http://schemas.openxmlformats.org/officeDocument/2006/relationships/oleObject" Target="../embeddings/oleObject54.bin"/><Relationship Id="rId2" Type="http://schemas.openxmlformats.org/officeDocument/2006/relationships/tags" Target="../tags/tag204.xml"/><Relationship Id="rId1" Type="http://schemas.openxmlformats.org/officeDocument/2006/relationships/vmlDrawing" Target="../drawings/vmlDrawing53.vml"/><Relationship Id="rId6" Type="http://schemas.openxmlformats.org/officeDocument/2006/relationships/notesSlide" Target="../notesSlides/notesSlide28.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12.xml"/><Relationship Id="rId4" Type="http://schemas.openxmlformats.org/officeDocument/2006/relationships/tags" Target="../tags/tag206.xml"/><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tags" Target="../tags/tag59.xml"/><Relationship Id="rId39" Type="http://schemas.openxmlformats.org/officeDocument/2006/relationships/slideLayout" Target="../slideLayouts/slideLayout7.xml"/><Relationship Id="rId3" Type="http://schemas.openxmlformats.org/officeDocument/2006/relationships/tags" Target="../tags/tag36.xml"/><Relationship Id="rId21" Type="http://schemas.openxmlformats.org/officeDocument/2006/relationships/tags" Target="../tags/tag54.xml"/><Relationship Id="rId34" Type="http://schemas.openxmlformats.org/officeDocument/2006/relationships/tags" Target="../tags/tag67.xml"/><Relationship Id="rId42" Type="http://schemas.openxmlformats.org/officeDocument/2006/relationships/oleObject" Target="../embeddings/oleObject28.bin"/><Relationship Id="rId47" Type="http://schemas.openxmlformats.org/officeDocument/2006/relationships/slide" Target="slide37.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openxmlformats.org/officeDocument/2006/relationships/tags" Target="../tags/tag58.xml"/><Relationship Id="rId33" Type="http://schemas.openxmlformats.org/officeDocument/2006/relationships/tags" Target="../tags/tag66.xml"/><Relationship Id="rId38" Type="http://schemas.openxmlformats.org/officeDocument/2006/relationships/tags" Target="../tags/tag71.xml"/><Relationship Id="rId46" Type="http://schemas.openxmlformats.org/officeDocument/2006/relationships/slide" Target="slide32.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tags" Target="../tags/tag53.xml"/><Relationship Id="rId29" Type="http://schemas.openxmlformats.org/officeDocument/2006/relationships/tags" Target="../tags/tag62.xml"/><Relationship Id="rId41" Type="http://schemas.openxmlformats.org/officeDocument/2006/relationships/image" Target="../media/image8.emf"/><Relationship Id="rId1" Type="http://schemas.openxmlformats.org/officeDocument/2006/relationships/vmlDrawing" Target="../drawings/vmlDrawing27.v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tags" Target="../tags/tag57.xml"/><Relationship Id="rId32" Type="http://schemas.openxmlformats.org/officeDocument/2006/relationships/tags" Target="../tags/tag65.xml"/><Relationship Id="rId37" Type="http://schemas.openxmlformats.org/officeDocument/2006/relationships/tags" Target="../tags/tag70.xml"/><Relationship Id="rId40" Type="http://schemas.openxmlformats.org/officeDocument/2006/relationships/oleObject" Target="../embeddings/oleObject27.bin"/><Relationship Id="rId45" Type="http://schemas.openxmlformats.org/officeDocument/2006/relationships/slide" Target="slide11.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tags" Target="../tags/tag56.xml"/><Relationship Id="rId28" Type="http://schemas.openxmlformats.org/officeDocument/2006/relationships/tags" Target="../tags/tag61.xml"/><Relationship Id="rId36" Type="http://schemas.openxmlformats.org/officeDocument/2006/relationships/tags" Target="../tags/tag69.xml"/><Relationship Id="rId49" Type="http://schemas.openxmlformats.org/officeDocument/2006/relationships/slide" Target="slide83.xml"/><Relationship Id="rId10" Type="http://schemas.openxmlformats.org/officeDocument/2006/relationships/tags" Target="../tags/tag43.xml"/><Relationship Id="rId19" Type="http://schemas.openxmlformats.org/officeDocument/2006/relationships/tags" Target="../tags/tag52.xml"/><Relationship Id="rId31" Type="http://schemas.openxmlformats.org/officeDocument/2006/relationships/tags" Target="../tags/tag64.xml"/><Relationship Id="rId44" Type="http://schemas.openxmlformats.org/officeDocument/2006/relationships/slide" Target="slide4.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tags" Target="../tags/tag55.xml"/><Relationship Id="rId27" Type="http://schemas.openxmlformats.org/officeDocument/2006/relationships/tags" Target="../tags/tag60.xml"/><Relationship Id="rId30" Type="http://schemas.openxmlformats.org/officeDocument/2006/relationships/tags" Target="../tags/tag63.xml"/><Relationship Id="rId35" Type="http://schemas.openxmlformats.org/officeDocument/2006/relationships/tags" Target="../tags/tag68.xml"/><Relationship Id="rId43" Type="http://schemas.openxmlformats.org/officeDocument/2006/relationships/image" Target="../media/image4.emf"/><Relationship Id="rId48" Type="http://schemas.openxmlformats.org/officeDocument/2006/relationships/slide" Target="slide51.xml"/><Relationship Id="rId8" Type="http://schemas.openxmlformats.org/officeDocument/2006/relationships/tags" Target="../tags/tag41.xml"/></Relationships>
</file>

<file path=ppt/slides/_rels/slide3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08.xml"/><Relationship Id="rId7" Type="http://schemas.openxmlformats.org/officeDocument/2006/relationships/oleObject" Target="../embeddings/oleObject55.bin"/><Relationship Id="rId12" Type="http://schemas.openxmlformats.org/officeDocument/2006/relationships/slide" Target="slide83.xml"/><Relationship Id="rId2" Type="http://schemas.openxmlformats.org/officeDocument/2006/relationships/tags" Target="../tags/tag207.xml"/><Relationship Id="rId1" Type="http://schemas.openxmlformats.org/officeDocument/2006/relationships/vmlDrawing" Target="../drawings/vmlDrawing54.vml"/><Relationship Id="rId6" Type="http://schemas.openxmlformats.org/officeDocument/2006/relationships/notesSlide" Target="../notesSlides/notesSlide29.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31.png"/><Relationship Id="rId4" Type="http://schemas.openxmlformats.org/officeDocument/2006/relationships/tags" Target="../tags/tag209.xml"/><Relationship Id="rId9"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11.xml"/><Relationship Id="rId7" Type="http://schemas.openxmlformats.org/officeDocument/2006/relationships/oleObject" Target="../embeddings/oleObject56.bin"/><Relationship Id="rId12" Type="http://schemas.openxmlformats.org/officeDocument/2006/relationships/slide" Target="slide83.xml"/><Relationship Id="rId2" Type="http://schemas.openxmlformats.org/officeDocument/2006/relationships/tags" Target="../tags/tag210.xml"/><Relationship Id="rId1" Type="http://schemas.openxmlformats.org/officeDocument/2006/relationships/vmlDrawing" Target="../drawings/vmlDrawing55.vml"/><Relationship Id="rId6" Type="http://schemas.openxmlformats.org/officeDocument/2006/relationships/notesSlide" Target="../notesSlides/notesSlide30.xml"/><Relationship Id="rId11" Type="http://schemas.openxmlformats.org/officeDocument/2006/relationships/slide" Target="slide12.xml"/><Relationship Id="rId5" Type="http://schemas.openxmlformats.org/officeDocument/2006/relationships/slideLayout" Target="../slideLayouts/slideLayout23.xml"/><Relationship Id="rId10" Type="http://schemas.openxmlformats.org/officeDocument/2006/relationships/image" Target="../media/image33.png"/><Relationship Id="rId4" Type="http://schemas.openxmlformats.org/officeDocument/2006/relationships/tags" Target="../tags/tag212.xml"/><Relationship Id="rId9" Type="http://schemas.openxmlformats.org/officeDocument/2006/relationships/image" Target="../media/image32.png"/></Relationships>
</file>

<file path=ppt/slides/_rels/slide32.xml.rels><?xml version="1.0" encoding="UTF-8" standalone="yes"?>
<Relationships xmlns="http://schemas.openxmlformats.org/package/2006/relationships"><Relationship Id="rId8" Type="http://schemas.openxmlformats.org/officeDocument/2006/relationships/tags" Target="../tags/tag219.xml"/><Relationship Id="rId13" Type="http://schemas.openxmlformats.org/officeDocument/2006/relationships/tags" Target="../tags/tag224.xml"/><Relationship Id="rId18" Type="http://schemas.openxmlformats.org/officeDocument/2006/relationships/tags" Target="../tags/tag229.xml"/><Relationship Id="rId26" Type="http://schemas.openxmlformats.org/officeDocument/2006/relationships/tags" Target="../tags/tag237.xml"/><Relationship Id="rId39" Type="http://schemas.openxmlformats.org/officeDocument/2006/relationships/notesSlide" Target="../notesSlides/notesSlide31.xml"/><Relationship Id="rId3" Type="http://schemas.openxmlformats.org/officeDocument/2006/relationships/tags" Target="../tags/tag214.xml"/><Relationship Id="rId21" Type="http://schemas.openxmlformats.org/officeDocument/2006/relationships/tags" Target="../tags/tag232.xml"/><Relationship Id="rId34" Type="http://schemas.openxmlformats.org/officeDocument/2006/relationships/tags" Target="../tags/tag245.xml"/><Relationship Id="rId42" Type="http://schemas.openxmlformats.org/officeDocument/2006/relationships/slide" Target="slide4.xml"/><Relationship Id="rId7" Type="http://schemas.openxmlformats.org/officeDocument/2006/relationships/tags" Target="../tags/tag218.xml"/><Relationship Id="rId12" Type="http://schemas.openxmlformats.org/officeDocument/2006/relationships/tags" Target="../tags/tag223.xml"/><Relationship Id="rId17" Type="http://schemas.openxmlformats.org/officeDocument/2006/relationships/tags" Target="../tags/tag228.xml"/><Relationship Id="rId25" Type="http://schemas.openxmlformats.org/officeDocument/2006/relationships/tags" Target="../tags/tag236.xml"/><Relationship Id="rId33" Type="http://schemas.openxmlformats.org/officeDocument/2006/relationships/tags" Target="../tags/tag244.xml"/><Relationship Id="rId38" Type="http://schemas.openxmlformats.org/officeDocument/2006/relationships/slideLayout" Target="../slideLayouts/slideLayout7.xml"/><Relationship Id="rId46" Type="http://schemas.openxmlformats.org/officeDocument/2006/relationships/slide" Target="slide83.xml"/><Relationship Id="rId2" Type="http://schemas.openxmlformats.org/officeDocument/2006/relationships/tags" Target="../tags/tag213.xml"/><Relationship Id="rId16" Type="http://schemas.openxmlformats.org/officeDocument/2006/relationships/tags" Target="../tags/tag227.xml"/><Relationship Id="rId20" Type="http://schemas.openxmlformats.org/officeDocument/2006/relationships/tags" Target="../tags/tag231.xml"/><Relationship Id="rId29" Type="http://schemas.openxmlformats.org/officeDocument/2006/relationships/tags" Target="../tags/tag240.xml"/><Relationship Id="rId41" Type="http://schemas.openxmlformats.org/officeDocument/2006/relationships/image" Target="../media/image4.emf"/><Relationship Id="rId1" Type="http://schemas.openxmlformats.org/officeDocument/2006/relationships/vmlDrawing" Target="../drawings/vmlDrawing56.vml"/><Relationship Id="rId6" Type="http://schemas.openxmlformats.org/officeDocument/2006/relationships/tags" Target="../tags/tag217.xml"/><Relationship Id="rId11" Type="http://schemas.openxmlformats.org/officeDocument/2006/relationships/tags" Target="../tags/tag222.xml"/><Relationship Id="rId24" Type="http://schemas.openxmlformats.org/officeDocument/2006/relationships/tags" Target="../tags/tag235.xml"/><Relationship Id="rId32" Type="http://schemas.openxmlformats.org/officeDocument/2006/relationships/tags" Target="../tags/tag243.xml"/><Relationship Id="rId37" Type="http://schemas.openxmlformats.org/officeDocument/2006/relationships/tags" Target="../tags/tag248.xml"/><Relationship Id="rId40" Type="http://schemas.openxmlformats.org/officeDocument/2006/relationships/oleObject" Target="../embeddings/oleObject57.bin"/><Relationship Id="rId45" Type="http://schemas.openxmlformats.org/officeDocument/2006/relationships/slide" Target="slide51.xml"/><Relationship Id="rId5" Type="http://schemas.openxmlformats.org/officeDocument/2006/relationships/tags" Target="../tags/tag216.xml"/><Relationship Id="rId15" Type="http://schemas.openxmlformats.org/officeDocument/2006/relationships/tags" Target="../tags/tag226.xml"/><Relationship Id="rId23" Type="http://schemas.openxmlformats.org/officeDocument/2006/relationships/tags" Target="../tags/tag234.xml"/><Relationship Id="rId28" Type="http://schemas.openxmlformats.org/officeDocument/2006/relationships/tags" Target="../tags/tag239.xml"/><Relationship Id="rId36" Type="http://schemas.openxmlformats.org/officeDocument/2006/relationships/tags" Target="../tags/tag247.xml"/><Relationship Id="rId10" Type="http://schemas.openxmlformats.org/officeDocument/2006/relationships/tags" Target="../tags/tag221.xml"/><Relationship Id="rId19" Type="http://schemas.openxmlformats.org/officeDocument/2006/relationships/tags" Target="../tags/tag230.xml"/><Relationship Id="rId31" Type="http://schemas.openxmlformats.org/officeDocument/2006/relationships/tags" Target="../tags/tag242.xml"/><Relationship Id="rId44" Type="http://schemas.openxmlformats.org/officeDocument/2006/relationships/slide" Target="slide37.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tags" Target="../tags/tag225.xml"/><Relationship Id="rId22" Type="http://schemas.openxmlformats.org/officeDocument/2006/relationships/tags" Target="../tags/tag233.xml"/><Relationship Id="rId27" Type="http://schemas.openxmlformats.org/officeDocument/2006/relationships/tags" Target="../tags/tag238.xml"/><Relationship Id="rId30" Type="http://schemas.openxmlformats.org/officeDocument/2006/relationships/tags" Target="../tags/tag241.xml"/><Relationship Id="rId35" Type="http://schemas.openxmlformats.org/officeDocument/2006/relationships/tags" Target="../tags/tag246.xml"/><Relationship Id="rId43" Type="http://schemas.openxmlformats.org/officeDocument/2006/relationships/slide" Target="slide11.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slideLayout" Target="../slideLayouts/slideLayout10.xml"/><Relationship Id="rId7" Type="http://schemas.openxmlformats.org/officeDocument/2006/relationships/diagramData" Target="../diagrams/data3.xml"/><Relationship Id="rId12" Type="http://schemas.openxmlformats.org/officeDocument/2006/relationships/slide" Target="slide83.xml"/><Relationship Id="rId2" Type="http://schemas.openxmlformats.org/officeDocument/2006/relationships/tags" Target="../tags/tag249.xml"/><Relationship Id="rId1" Type="http://schemas.openxmlformats.org/officeDocument/2006/relationships/vmlDrawing" Target="../drawings/vmlDrawing57.vml"/><Relationship Id="rId6" Type="http://schemas.openxmlformats.org/officeDocument/2006/relationships/image" Target="../media/image8.emf"/><Relationship Id="rId11" Type="http://schemas.microsoft.com/office/2007/relationships/diagramDrawing" Target="../diagrams/drawing3.xml"/><Relationship Id="rId5" Type="http://schemas.openxmlformats.org/officeDocument/2006/relationships/oleObject" Target="../embeddings/oleObject58.bin"/><Relationship Id="rId10" Type="http://schemas.openxmlformats.org/officeDocument/2006/relationships/diagramColors" Target="../diagrams/colors3.xml"/><Relationship Id="rId4" Type="http://schemas.openxmlformats.org/officeDocument/2006/relationships/notesSlide" Target="../notesSlides/notesSlide32.xml"/><Relationship Id="rId9"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37.png"/><Relationship Id="rId3" Type="http://schemas.openxmlformats.org/officeDocument/2006/relationships/tags" Target="../tags/tag251.xml"/><Relationship Id="rId7" Type="http://schemas.openxmlformats.org/officeDocument/2006/relationships/notesSlide" Target="../notesSlides/notesSlide33.xml"/><Relationship Id="rId12" Type="http://schemas.openxmlformats.org/officeDocument/2006/relationships/image" Target="../media/image36.png"/><Relationship Id="rId2" Type="http://schemas.openxmlformats.org/officeDocument/2006/relationships/tags" Target="../tags/tag250.xml"/><Relationship Id="rId16" Type="http://schemas.openxmlformats.org/officeDocument/2006/relationships/hyperlink" Target="https://helpcenter.ariba.com/index.html?sap-language=de#/item&amp;/i/154523" TargetMode="External"/><Relationship Id="rId1" Type="http://schemas.openxmlformats.org/officeDocument/2006/relationships/vmlDrawing" Target="../drawings/vmlDrawing58.vml"/><Relationship Id="rId6" Type="http://schemas.openxmlformats.org/officeDocument/2006/relationships/slideLayout" Target="../slideLayouts/slideLayout23.xml"/><Relationship Id="rId11" Type="http://schemas.openxmlformats.org/officeDocument/2006/relationships/image" Target="../media/image35.png"/><Relationship Id="rId5" Type="http://schemas.openxmlformats.org/officeDocument/2006/relationships/tags" Target="../tags/tag253.xml"/><Relationship Id="rId15" Type="http://schemas.openxmlformats.org/officeDocument/2006/relationships/slide" Target="slide83.xml"/><Relationship Id="rId10" Type="http://schemas.openxmlformats.org/officeDocument/2006/relationships/image" Target="../media/image34.png"/><Relationship Id="rId4" Type="http://schemas.openxmlformats.org/officeDocument/2006/relationships/tags" Target="../tags/tag252.xml"/><Relationship Id="rId9" Type="http://schemas.openxmlformats.org/officeDocument/2006/relationships/image" Target="../media/image8.emf"/><Relationship Id="rId14" Type="http://schemas.openxmlformats.org/officeDocument/2006/relationships/slide" Target="slide33.xml"/></Relationships>
</file>

<file path=ppt/slides/_rels/slide3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55.xml"/><Relationship Id="rId7" Type="http://schemas.openxmlformats.org/officeDocument/2006/relationships/oleObject" Target="../embeddings/oleObject60.bin"/><Relationship Id="rId12" Type="http://schemas.openxmlformats.org/officeDocument/2006/relationships/slide" Target="slide83.xml"/><Relationship Id="rId2" Type="http://schemas.openxmlformats.org/officeDocument/2006/relationships/tags" Target="../tags/tag254.xml"/><Relationship Id="rId1" Type="http://schemas.openxmlformats.org/officeDocument/2006/relationships/vmlDrawing" Target="../drawings/vmlDrawing59.vml"/><Relationship Id="rId6" Type="http://schemas.openxmlformats.org/officeDocument/2006/relationships/notesSlide" Target="../notesSlides/notesSlide34.xml"/><Relationship Id="rId11" Type="http://schemas.openxmlformats.org/officeDocument/2006/relationships/slide" Target="slide33.xml"/><Relationship Id="rId5" Type="http://schemas.openxmlformats.org/officeDocument/2006/relationships/slideLayout" Target="../slideLayouts/slideLayout23.xml"/><Relationship Id="rId10" Type="http://schemas.openxmlformats.org/officeDocument/2006/relationships/image" Target="../media/image39.png"/><Relationship Id="rId4" Type="http://schemas.openxmlformats.org/officeDocument/2006/relationships/tags" Target="../tags/tag256.xml"/><Relationship Id="rId9" Type="http://schemas.openxmlformats.org/officeDocument/2006/relationships/image" Target="../media/image38.png"/></Relationships>
</file>

<file path=ppt/slides/_rels/slide3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58.xml"/><Relationship Id="rId7" Type="http://schemas.openxmlformats.org/officeDocument/2006/relationships/oleObject" Target="../embeddings/oleObject61.bin"/><Relationship Id="rId12" Type="http://schemas.openxmlformats.org/officeDocument/2006/relationships/slide" Target="slide83.xml"/><Relationship Id="rId2" Type="http://schemas.openxmlformats.org/officeDocument/2006/relationships/tags" Target="../tags/tag257.xml"/><Relationship Id="rId1" Type="http://schemas.openxmlformats.org/officeDocument/2006/relationships/vmlDrawing" Target="../drawings/vmlDrawing60.vml"/><Relationship Id="rId6" Type="http://schemas.openxmlformats.org/officeDocument/2006/relationships/notesSlide" Target="../notesSlides/notesSlide35.xml"/><Relationship Id="rId11" Type="http://schemas.openxmlformats.org/officeDocument/2006/relationships/slide" Target="slide33.xml"/><Relationship Id="rId5" Type="http://schemas.openxmlformats.org/officeDocument/2006/relationships/slideLayout" Target="../slideLayouts/slideLayout23.xml"/><Relationship Id="rId10" Type="http://schemas.openxmlformats.org/officeDocument/2006/relationships/image" Target="../media/image41.png"/><Relationship Id="rId4" Type="http://schemas.openxmlformats.org/officeDocument/2006/relationships/tags" Target="../tags/tag259.xml"/><Relationship Id="rId9" Type="http://schemas.openxmlformats.org/officeDocument/2006/relationships/image" Target="../media/image40.png"/></Relationships>
</file>

<file path=ppt/slides/_rels/slide37.xml.rels><?xml version="1.0" encoding="UTF-8" standalone="yes"?>
<Relationships xmlns="http://schemas.openxmlformats.org/package/2006/relationships"><Relationship Id="rId8" Type="http://schemas.openxmlformats.org/officeDocument/2006/relationships/tags" Target="../tags/tag266.xml"/><Relationship Id="rId13" Type="http://schemas.openxmlformats.org/officeDocument/2006/relationships/tags" Target="../tags/tag271.xml"/><Relationship Id="rId18" Type="http://schemas.openxmlformats.org/officeDocument/2006/relationships/tags" Target="../tags/tag276.xml"/><Relationship Id="rId26" Type="http://schemas.openxmlformats.org/officeDocument/2006/relationships/tags" Target="../tags/tag284.xml"/><Relationship Id="rId39" Type="http://schemas.openxmlformats.org/officeDocument/2006/relationships/notesSlide" Target="../notesSlides/notesSlide36.xml"/><Relationship Id="rId3" Type="http://schemas.openxmlformats.org/officeDocument/2006/relationships/tags" Target="../tags/tag261.xml"/><Relationship Id="rId21" Type="http://schemas.openxmlformats.org/officeDocument/2006/relationships/tags" Target="../tags/tag279.xml"/><Relationship Id="rId34" Type="http://schemas.openxmlformats.org/officeDocument/2006/relationships/tags" Target="../tags/tag292.xml"/><Relationship Id="rId42" Type="http://schemas.openxmlformats.org/officeDocument/2006/relationships/slide" Target="slide4.xml"/><Relationship Id="rId7" Type="http://schemas.openxmlformats.org/officeDocument/2006/relationships/tags" Target="../tags/tag265.xml"/><Relationship Id="rId12" Type="http://schemas.openxmlformats.org/officeDocument/2006/relationships/tags" Target="../tags/tag270.xml"/><Relationship Id="rId17" Type="http://schemas.openxmlformats.org/officeDocument/2006/relationships/tags" Target="../tags/tag275.xml"/><Relationship Id="rId25" Type="http://schemas.openxmlformats.org/officeDocument/2006/relationships/tags" Target="../tags/tag283.xml"/><Relationship Id="rId33" Type="http://schemas.openxmlformats.org/officeDocument/2006/relationships/tags" Target="../tags/tag291.xml"/><Relationship Id="rId38" Type="http://schemas.openxmlformats.org/officeDocument/2006/relationships/slideLayout" Target="../slideLayouts/slideLayout7.xml"/><Relationship Id="rId46" Type="http://schemas.openxmlformats.org/officeDocument/2006/relationships/slide" Target="slide83.xml"/><Relationship Id="rId2" Type="http://schemas.openxmlformats.org/officeDocument/2006/relationships/tags" Target="../tags/tag260.xml"/><Relationship Id="rId16" Type="http://schemas.openxmlformats.org/officeDocument/2006/relationships/tags" Target="../tags/tag274.xml"/><Relationship Id="rId20" Type="http://schemas.openxmlformats.org/officeDocument/2006/relationships/tags" Target="../tags/tag278.xml"/><Relationship Id="rId29" Type="http://schemas.openxmlformats.org/officeDocument/2006/relationships/tags" Target="../tags/tag287.xml"/><Relationship Id="rId41" Type="http://schemas.openxmlformats.org/officeDocument/2006/relationships/image" Target="../media/image4.emf"/><Relationship Id="rId1" Type="http://schemas.openxmlformats.org/officeDocument/2006/relationships/vmlDrawing" Target="../drawings/vmlDrawing61.vml"/><Relationship Id="rId6" Type="http://schemas.openxmlformats.org/officeDocument/2006/relationships/tags" Target="../tags/tag264.xml"/><Relationship Id="rId11" Type="http://schemas.openxmlformats.org/officeDocument/2006/relationships/tags" Target="../tags/tag269.xml"/><Relationship Id="rId24" Type="http://schemas.openxmlformats.org/officeDocument/2006/relationships/tags" Target="../tags/tag282.xml"/><Relationship Id="rId32" Type="http://schemas.openxmlformats.org/officeDocument/2006/relationships/tags" Target="../tags/tag290.xml"/><Relationship Id="rId37" Type="http://schemas.openxmlformats.org/officeDocument/2006/relationships/tags" Target="../tags/tag295.xml"/><Relationship Id="rId40" Type="http://schemas.openxmlformats.org/officeDocument/2006/relationships/oleObject" Target="../embeddings/oleObject62.bin"/><Relationship Id="rId45" Type="http://schemas.openxmlformats.org/officeDocument/2006/relationships/slide" Target="slide51.xml"/><Relationship Id="rId5" Type="http://schemas.openxmlformats.org/officeDocument/2006/relationships/tags" Target="../tags/tag263.xml"/><Relationship Id="rId15" Type="http://schemas.openxmlformats.org/officeDocument/2006/relationships/tags" Target="../tags/tag273.xml"/><Relationship Id="rId23" Type="http://schemas.openxmlformats.org/officeDocument/2006/relationships/tags" Target="../tags/tag281.xml"/><Relationship Id="rId28" Type="http://schemas.openxmlformats.org/officeDocument/2006/relationships/tags" Target="../tags/tag286.xml"/><Relationship Id="rId36" Type="http://schemas.openxmlformats.org/officeDocument/2006/relationships/tags" Target="../tags/tag294.xml"/><Relationship Id="rId10" Type="http://schemas.openxmlformats.org/officeDocument/2006/relationships/tags" Target="../tags/tag268.xml"/><Relationship Id="rId19" Type="http://schemas.openxmlformats.org/officeDocument/2006/relationships/tags" Target="../tags/tag277.xml"/><Relationship Id="rId31" Type="http://schemas.openxmlformats.org/officeDocument/2006/relationships/tags" Target="../tags/tag289.xml"/><Relationship Id="rId44" Type="http://schemas.openxmlformats.org/officeDocument/2006/relationships/slide" Target="slide32.xml"/><Relationship Id="rId4" Type="http://schemas.openxmlformats.org/officeDocument/2006/relationships/tags" Target="../tags/tag262.xml"/><Relationship Id="rId9" Type="http://schemas.openxmlformats.org/officeDocument/2006/relationships/tags" Target="../tags/tag267.xml"/><Relationship Id="rId14" Type="http://schemas.openxmlformats.org/officeDocument/2006/relationships/tags" Target="../tags/tag272.xml"/><Relationship Id="rId22" Type="http://schemas.openxmlformats.org/officeDocument/2006/relationships/tags" Target="../tags/tag280.xml"/><Relationship Id="rId27" Type="http://schemas.openxmlformats.org/officeDocument/2006/relationships/tags" Target="../tags/tag285.xml"/><Relationship Id="rId30" Type="http://schemas.openxmlformats.org/officeDocument/2006/relationships/tags" Target="../tags/tag288.xml"/><Relationship Id="rId35" Type="http://schemas.openxmlformats.org/officeDocument/2006/relationships/tags" Target="../tags/tag293.xml"/><Relationship Id="rId43" Type="http://schemas.openxmlformats.org/officeDocument/2006/relationships/slide" Target="slide11.xml"/></Relationships>
</file>

<file path=ppt/slides/_rels/slide38.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slide" Target="slide40.xml"/><Relationship Id="rId18" Type="http://schemas.openxmlformats.org/officeDocument/2006/relationships/slide" Target="slide49.xml"/><Relationship Id="rId3" Type="http://schemas.openxmlformats.org/officeDocument/2006/relationships/slideLayout" Target="../slideLayouts/slideLayout10.xml"/><Relationship Id="rId7" Type="http://schemas.openxmlformats.org/officeDocument/2006/relationships/diagramData" Target="../diagrams/data4.xml"/><Relationship Id="rId12" Type="http://schemas.openxmlformats.org/officeDocument/2006/relationships/slide" Target="slide39.xml"/><Relationship Id="rId17" Type="http://schemas.openxmlformats.org/officeDocument/2006/relationships/slide" Target="slide48.xml"/><Relationship Id="rId2" Type="http://schemas.openxmlformats.org/officeDocument/2006/relationships/tags" Target="../tags/tag296.xml"/><Relationship Id="rId16" Type="http://schemas.openxmlformats.org/officeDocument/2006/relationships/slide" Target="slide47.xml"/><Relationship Id="rId1" Type="http://schemas.openxmlformats.org/officeDocument/2006/relationships/vmlDrawing" Target="../drawings/vmlDrawing62.vml"/><Relationship Id="rId6" Type="http://schemas.openxmlformats.org/officeDocument/2006/relationships/image" Target="../media/image8.emf"/><Relationship Id="rId11" Type="http://schemas.microsoft.com/office/2007/relationships/diagramDrawing" Target="../diagrams/drawing4.xml"/><Relationship Id="rId5" Type="http://schemas.openxmlformats.org/officeDocument/2006/relationships/oleObject" Target="../embeddings/oleObject63.bin"/><Relationship Id="rId15" Type="http://schemas.openxmlformats.org/officeDocument/2006/relationships/slide" Target="slide46.xml"/><Relationship Id="rId10" Type="http://schemas.openxmlformats.org/officeDocument/2006/relationships/diagramColors" Target="../diagrams/colors4.xml"/><Relationship Id="rId19" Type="http://schemas.openxmlformats.org/officeDocument/2006/relationships/slide" Target="slide83.xml"/><Relationship Id="rId4" Type="http://schemas.openxmlformats.org/officeDocument/2006/relationships/notesSlide" Target="../notesSlides/notesSlide37.xml"/><Relationship Id="rId9" Type="http://schemas.openxmlformats.org/officeDocument/2006/relationships/diagramQuickStyle" Target="../diagrams/quickStyle4.xml"/><Relationship Id="rId14" Type="http://schemas.openxmlformats.org/officeDocument/2006/relationships/slide" Target="slide41.xml"/></Relationships>
</file>

<file path=ppt/slides/_rels/slide39.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image" Target="../media/image42.png"/><Relationship Id="rId3" Type="http://schemas.openxmlformats.org/officeDocument/2006/relationships/tags" Target="../tags/tag298.xml"/><Relationship Id="rId7" Type="http://schemas.openxmlformats.org/officeDocument/2006/relationships/tags" Target="../tags/tag302.xml"/><Relationship Id="rId12" Type="http://schemas.openxmlformats.org/officeDocument/2006/relationships/image" Target="../media/image8.emf"/><Relationship Id="rId2" Type="http://schemas.openxmlformats.org/officeDocument/2006/relationships/tags" Target="../tags/tag297.xml"/><Relationship Id="rId16" Type="http://schemas.openxmlformats.org/officeDocument/2006/relationships/hyperlink" Target="https://helpcenter.ariba.com/index.html?sap-language=de#/item&amp;/i/160387" TargetMode="External"/><Relationship Id="rId1" Type="http://schemas.openxmlformats.org/officeDocument/2006/relationships/vmlDrawing" Target="../drawings/vmlDrawing63.vml"/><Relationship Id="rId6" Type="http://schemas.openxmlformats.org/officeDocument/2006/relationships/tags" Target="../tags/tag301.xml"/><Relationship Id="rId11" Type="http://schemas.openxmlformats.org/officeDocument/2006/relationships/oleObject" Target="../embeddings/oleObject64.bin"/><Relationship Id="rId5" Type="http://schemas.openxmlformats.org/officeDocument/2006/relationships/tags" Target="../tags/tag300.xml"/><Relationship Id="rId15" Type="http://schemas.openxmlformats.org/officeDocument/2006/relationships/slide" Target="slide83.xml"/><Relationship Id="rId10" Type="http://schemas.openxmlformats.org/officeDocument/2006/relationships/notesSlide" Target="../notesSlides/notesSlide38.xml"/><Relationship Id="rId4" Type="http://schemas.openxmlformats.org/officeDocument/2006/relationships/tags" Target="../tags/tag299.xml"/><Relationship Id="rId9" Type="http://schemas.openxmlformats.org/officeDocument/2006/relationships/slideLayout" Target="../slideLayouts/slideLayout23.xml"/><Relationship Id="rId14" Type="http://schemas.openxmlformats.org/officeDocument/2006/relationships/slide" Target="slide38.xml"/></Relationships>
</file>

<file path=ppt/slides/_rels/slide4.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tags" Target="../tags/tag88.xml"/><Relationship Id="rId26" Type="http://schemas.openxmlformats.org/officeDocument/2006/relationships/tags" Target="../tags/tag96.xml"/><Relationship Id="rId39" Type="http://schemas.openxmlformats.org/officeDocument/2006/relationships/notesSlide" Target="../notesSlides/notesSlide3.xml"/><Relationship Id="rId3" Type="http://schemas.openxmlformats.org/officeDocument/2006/relationships/tags" Target="../tags/tag73.xml"/><Relationship Id="rId21" Type="http://schemas.openxmlformats.org/officeDocument/2006/relationships/tags" Target="../tags/tag91.xml"/><Relationship Id="rId34" Type="http://schemas.openxmlformats.org/officeDocument/2006/relationships/tags" Target="../tags/tag104.xml"/><Relationship Id="rId42" Type="http://schemas.openxmlformats.org/officeDocument/2006/relationships/slide" Target="slide11.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tags" Target="../tags/tag87.xml"/><Relationship Id="rId25" Type="http://schemas.openxmlformats.org/officeDocument/2006/relationships/tags" Target="../tags/tag95.xml"/><Relationship Id="rId33" Type="http://schemas.openxmlformats.org/officeDocument/2006/relationships/tags" Target="../tags/tag103.xml"/><Relationship Id="rId38" Type="http://schemas.openxmlformats.org/officeDocument/2006/relationships/slideLayout" Target="../slideLayouts/slideLayout7.xml"/><Relationship Id="rId46" Type="http://schemas.openxmlformats.org/officeDocument/2006/relationships/slide" Target="slide83.xml"/><Relationship Id="rId2" Type="http://schemas.openxmlformats.org/officeDocument/2006/relationships/tags" Target="../tags/tag72.xml"/><Relationship Id="rId16" Type="http://schemas.openxmlformats.org/officeDocument/2006/relationships/tags" Target="../tags/tag86.xml"/><Relationship Id="rId20" Type="http://schemas.openxmlformats.org/officeDocument/2006/relationships/tags" Target="../tags/tag90.xml"/><Relationship Id="rId29" Type="http://schemas.openxmlformats.org/officeDocument/2006/relationships/tags" Target="../tags/tag99.xml"/><Relationship Id="rId41" Type="http://schemas.openxmlformats.org/officeDocument/2006/relationships/image" Target="../media/image8.emf"/><Relationship Id="rId1" Type="http://schemas.openxmlformats.org/officeDocument/2006/relationships/vmlDrawing" Target="../drawings/vmlDrawing28.vml"/><Relationship Id="rId6" Type="http://schemas.openxmlformats.org/officeDocument/2006/relationships/tags" Target="../tags/tag76.xml"/><Relationship Id="rId11" Type="http://schemas.openxmlformats.org/officeDocument/2006/relationships/tags" Target="../tags/tag81.xml"/><Relationship Id="rId24" Type="http://schemas.openxmlformats.org/officeDocument/2006/relationships/tags" Target="../tags/tag94.xml"/><Relationship Id="rId32" Type="http://schemas.openxmlformats.org/officeDocument/2006/relationships/tags" Target="../tags/tag102.xml"/><Relationship Id="rId37" Type="http://schemas.openxmlformats.org/officeDocument/2006/relationships/tags" Target="../tags/tag107.xml"/><Relationship Id="rId40" Type="http://schemas.openxmlformats.org/officeDocument/2006/relationships/oleObject" Target="../embeddings/oleObject29.bin"/><Relationship Id="rId45" Type="http://schemas.openxmlformats.org/officeDocument/2006/relationships/slide" Target="slide51.xml"/><Relationship Id="rId5" Type="http://schemas.openxmlformats.org/officeDocument/2006/relationships/tags" Target="../tags/tag75.xml"/><Relationship Id="rId15" Type="http://schemas.openxmlformats.org/officeDocument/2006/relationships/tags" Target="../tags/tag85.xml"/><Relationship Id="rId23" Type="http://schemas.openxmlformats.org/officeDocument/2006/relationships/tags" Target="../tags/tag93.xml"/><Relationship Id="rId28" Type="http://schemas.openxmlformats.org/officeDocument/2006/relationships/tags" Target="../tags/tag98.xml"/><Relationship Id="rId36" Type="http://schemas.openxmlformats.org/officeDocument/2006/relationships/tags" Target="../tags/tag106.xml"/><Relationship Id="rId10" Type="http://schemas.openxmlformats.org/officeDocument/2006/relationships/tags" Target="../tags/tag80.xml"/><Relationship Id="rId19" Type="http://schemas.openxmlformats.org/officeDocument/2006/relationships/tags" Target="../tags/tag89.xml"/><Relationship Id="rId31" Type="http://schemas.openxmlformats.org/officeDocument/2006/relationships/tags" Target="../tags/tag101.xml"/><Relationship Id="rId44" Type="http://schemas.openxmlformats.org/officeDocument/2006/relationships/slide" Target="slide37.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 Id="rId22" Type="http://schemas.openxmlformats.org/officeDocument/2006/relationships/tags" Target="../tags/tag92.xml"/><Relationship Id="rId27" Type="http://schemas.openxmlformats.org/officeDocument/2006/relationships/tags" Target="../tags/tag97.xml"/><Relationship Id="rId30" Type="http://schemas.openxmlformats.org/officeDocument/2006/relationships/tags" Target="../tags/tag100.xml"/><Relationship Id="rId35" Type="http://schemas.openxmlformats.org/officeDocument/2006/relationships/tags" Target="../tags/tag105.xml"/><Relationship Id="rId43" Type="http://schemas.openxmlformats.org/officeDocument/2006/relationships/slide" Target="slide32.xml"/></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39.xml"/><Relationship Id="rId13" Type="http://schemas.openxmlformats.org/officeDocument/2006/relationships/slide" Target="slide38.xml"/><Relationship Id="rId3" Type="http://schemas.openxmlformats.org/officeDocument/2006/relationships/tags" Target="../tags/tag305.xml"/><Relationship Id="rId7" Type="http://schemas.openxmlformats.org/officeDocument/2006/relationships/slideLayout" Target="../slideLayouts/slideLayout23.xml"/><Relationship Id="rId12" Type="http://schemas.openxmlformats.org/officeDocument/2006/relationships/image" Target="../media/image44.png"/><Relationship Id="rId2" Type="http://schemas.openxmlformats.org/officeDocument/2006/relationships/tags" Target="../tags/tag304.xml"/><Relationship Id="rId1" Type="http://schemas.openxmlformats.org/officeDocument/2006/relationships/vmlDrawing" Target="../drawings/vmlDrawing64.vml"/><Relationship Id="rId6" Type="http://schemas.openxmlformats.org/officeDocument/2006/relationships/tags" Target="../tags/tag308.xml"/><Relationship Id="rId11" Type="http://schemas.openxmlformats.org/officeDocument/2006/relationships/image" Target="../media/image43.png"/><Relationship Id="rId5" Type="http://schemas.openxmlformats.org/officeDocument/2006/relationships/tags" Target="../tags/tag307.xml"/><Relationship Id="rId10" Type="http://schemas.openxmlformats.org/officeDocument/2006/relationships/image" Target="../media/image8.emf"/><Relationship Id="rId4" Type="http://schemas.openxmlformats.org/officeDocument/2006/relationships/tags" Target="../tags/tag306.xml"/><Relationship Id="rId9" Type="http://schemas.openxmlformats.org/officeDocument/2006/relationships/oleObject" Target="../embeddings/oleObject65.bin"/><Relationship Id="rId14" Type="http://schemas.openxmlformats.org/officeDocument/2006/relationships/slide" Target="slide83.xml"/></Relationships>
</file>

<file path=ppt/slides/_rels/slide4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83.xml"/><Relationship Id="rId3" Type="http://schemas.openxmlformats.org/officeDocument/2006/relationships/tags" Target="../tags/tag310.xml"/><Relationship Id="rId7" Type="http://schemas.openxmlformats.org/officeDocument/2006/relationships/oleObject" Target="../embeddings/oleObject66.bin"/><Relationship Id="rId12" Type="http://schemas.openxmlformats.org/officeDocument/2006/relationships/slide" Target="slide38.xml"/><Relationship Id="rId2" Type="http://schemas.openxmlformats.org/officeDocument/2006/relationships/tags" Target="../tags/tag309.xml"/><Relationship Id="rId1" Type="http://schemas.openxmlformats.org/officeDocument/2006/relationships/vmlDrawing" Target="../drawings/vmlDrawing65.vml"/><Relationship Id="rId6" Type="http://schemas.openxmlformats.org/officeDocument/2006/relationships/notesSlide" Target="../notesSlides/notesSlide40.xml"/><Relationship Id="rId11" Type="http://schemas.openxmlformats.org/officeDocument/2006/relationships/image" Target="../media/image47.png"/><Relationship Id="rId5" Type="http://schemas.openxmlformats.org/officeDocument/2006/relationships/slideLayout" Target="../slideLayouts/slideLayout23.xml"/><Relationship Id="rId10" Type="http://schemas.openxmlformats.org/officeDocument/2006/relationships/image" Target="../media/image46.png"/><Relationship Id="rId4" Type="http://schemas.openxmlformats.org/officeDocument/2006/relationships/tags" Target="../tags/tag311.xml"/><Relationship Id="rId9"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313.xml"/><Relationship Id="rId7" Type="http://schemas.openxmlformats.org/officeDocument/2006/relationships/oleObject" Target="../embeddings/oleObject67.bin"/><Relationship Id="rId12" Type="http://schemas.openxmlformats.org/officeDocument/2006/relationships/slide" Target="slide83.xml"/><Relationship Id="rId2" Type="http://schemas.openxmlformats.org/officeDocument/2006/relationships/tags" Target="../tags/tag312.xml"/><Relationship Id="rId1" Type="http://schemas.openxmlformats.org/officeDocument/2006/relationships/vmlDrawing" Target="../drawings/vmlDrawing66.vml"/><Relationship Id="rId6" Type="http://schemas.openxmlformats.org/officeDocument/2006/relationships/notesSlide" Target="../notesSlides/notesSlide41.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49.png"/><Relationship Id="rId4" Type="http://schemas.openxmlformats.org/officeDocument/2006/relationships/tags" Target="../tags/tag314.xml"/><Relationship Id="rId9" Type="http://schemas.openxmlformats.org/officeDocument/2006/relationships/image" Target="../media/image48.png"/></Relationships>
</file>

<file path=ppt/slides/_rels/slide4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316.xml"/><Relationship Id="rId7" Type="http://schemas.openxmlformats.org/officeDocument/2006/relationships/oleObject" Target="../embeddings/oleObject68.bin"/><Relationship Id="rId12" Type="http://schemas.openxmlformats.org/officeDocument/2006/relationships/slide" Target="slide83.xml"/><Relationship Id="rId2" Type="http://schemas.openxmlformats.org/officeDocument/2006/relationships/tags" Target="../tags/tag315.xml"/><Relationship Id="rId1" Type="http://schemas.openxmlformats.org/officeDocument/2006/relationships/vmlDrawing" Target="../drawings/vmlDrawing67.vml"/><Relationship Id="rId6" Type="http://schemas.openxmlformats.org/officeDocument/2006/relationships/notesSlide" Target="../notesSlides/notesSlide42.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1.png"/><Relationship Id="rId4" Type="http://schemas.openxmlformats.org/officeDocument/2006/relationships/tags" Target="../tags/tag317.xml"/><Relationship Id="rId9" Type="http://schemas.openxmlformats.org/officeDocument/2006/relationships/image" Target="../media/image50.png"/></Relationships>
</file>

<file path=ppt/slides/_rels/slide4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319.xml"/><Relationship Id="rId7" Type="http://schemas.openxmlformats.org/officeDocument/2006/relationships/oleObject" Target="../embeddings/oleObject69.bin"/><Relationship Id="rId12" Type="http://schemas.openxmlformats.org/officeDocument/2006/relationships/slide" Target="slide83.xml"/><Relationship Id="rId2" Type="http://schemas.openxmlformats.org/officeDocument/2006/relationships/tags" Target="../tags/tag318.xml"/><Relationship Id="rId1" Type="http://schemas.openxmlformats.org/officeDocument/2006/relationships/vmlDrawing" Target="../drawings/vmlDrawing68.vml"/><Relationship Id="rId6" Type="http://schemas.openxmlformats.org/officeDocument/2006/relationships/notesSlide" Target="../notesSlides/notesSlide43.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3.png"/><Relationship Id="rId4" Type="http://schemas.openxmlformats.org/officeDocument/2006/relationships/tags" Target="../tags/tag320.xml"/><Relationship Id="rId9" Type="http://schemas.openxmlformats.org/officeDocument/2006/relationships/image" Target="../media/image52.png"/></Relationships>
</file>

<file path=ppt/slides/_rels/slide4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322.xml"/><Relationship Id="rId7" Type="http://schemas.openxmlformats.org/officeDocument/2006/relationships/oleObject" Target="../embeddings/oleObject70.bin"/><Relationship Id="rId12" Type="http://schemas.openxmlformats.org/officeDocument/2006/relationships/slide" Target="slide83.xml"/><Relationship Id="rId2" Type="http://schemas.openxmlformats.org/officeDocument/2006/relationships/tags" Target="../tags/tag321.xml"/><Relationship Id="rId1" Type="http://schemas.openxmlformats.org/officeDocument/2006/relationships/vmlDrawing" Target="../drawings/vmlDrawing69.vml"/><Relationship Id="rId6" Type="http://schemas.openxmlformats.org/officeDocument/2006/relationships/notesSlide" Target="../notesSlides/notesSlide44.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5.png"/><Relationship Id="rId4" Type="http://schemas.openxmlformats.org/officeDocument/2006/relationships/tags" Target="../tags/tag323.xml"/><Relationship Id="rId9"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45.xml"/><Relationship Id="rId13" Type="http://schemas.openxmlformats.org/officeDocument/2006/relationships/slide" Target="slide38.xml"/><Relationship Id="rId3" Type="http://schemas.openxmlformats.org/officeDocument/2006/relationships/tags" Target="../tags/tag325.xml"/><Relationship Id="rId7" Type="http://schemas.openxmlformats.org/officeDocument/2006/relationships/slideLayout" Target="../slideLayouts/slideLayout23.xml"/><Relationship Id="rId12" Type="http://schemas.openxmlformats.org/officeDocument/2006/relationships/image" Target="../media/image57.PNG"/><Relationship Id="rId2" Type="http://schemas.openxmlformats.org/officeDocument/2006/relationships/tags" Target="../tags/tag324.xml"/><Relationship Id="rId1" Type="http://schemas.openxmlformats.org/officeDocument/2006/relationships/vmlDrawing" Target="../drawings/vmlDrawing70.vml"/><Relationship Id="rId6" Type="http://schemas.openxmlformats.org/officeDocument/2006/relationships/tags" Target="../tags/tag328.xml"/><Relationship Id="rId11" Type="http://schemas.openxmlformats.org/officeDocument/2006/relationships/image" Target="../media/image56.png"/><Relationship Id="rId5" Type="http://schemas.openxmlformats.org/officeDocument/2006/relationships/tags" Target="../tags/tag327.xml"/><Relationship Id="rId10" Type="http://schemas.openxmlformats.org/officeDocument/2006/relationships/image" Target="../media/image8.emf"/><Relationship Id="rId4" Type="http://schemas.openxmlformats.org/officeDocument/2006/relationships/tags" Target="../tags/tag326.xml"/><Relationship Id="rId9" Type="http://schemas.openxmlformats.org/officeDocument/2006/relationships/oleObject" Target="../embeddings/oleObject71.bin"/><Relationship Id="rId14" Type="http://schemas.openxmlformats.org/officeDocument/2006/relationships/slide" Target="slide83.xml"/></Relationships>
</file>

<file path=ppt/slides/_rels/slide4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330.xml"/><Relationship Id="rId7" Type="http://schemas.openxmlformats.org/officeDocument/2006/relationships/oleObject" Target="../embeddings/oleObject72.bin"/><Relationship Id="rId12" Type="http://schemas.openxmlformats.org/officeDocument/2006/relationships/slide" Target="slide83.xml"/><Relationship Id="rId2" Type="http://schemas.openxmlformats.org/officeDocument/2006/relationships/tags" Target="../tags/tag329.xml"/><Relationship Id="rId1" Type="http://schemas.openxmlformats.org/officeDocument/2006/relationships/vmlDrawing" Target="../drawings/vmlDrawing71.vml"/><Relationship Id="rId6" Type="http://schemas.openxmlformats.org/officeDocument/2006/relationships/notesSlide" Target="../notesSlides/notesSlide46.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59.png"/><Relationship Id="rId4" Type="http://schemas.openxmlformats.org/officeDocument/2006/relationships/tags" Target="../tags/tag331.xml"/><Relationship Id="rId9" Type="http://schemas.openxmlformats.org/officeDocument/2006/relationships/image" Target="../media/image58.png"/></Relationships>
</file>

<file path=ppt/slides/_rels/slide4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333.xml"/><Relationship Id="rId7" Type="http://schemas.openxmlformats.org/officeDocument/2006/relationships/oleObject" Target="../embeddings/oleObject73.bin"/><Relationship Id="rId12" Type="http://schemas.openxmlformats.org/officeDocument/2006/relationships/slide" Target="slide83.xml"/><Relationship Id="rId2" Type="http://schemas.openxmlformats.org/officeDocument/2006/relationships/tags" Target="../tags/tag332.xml"/><Relationship Id="rId1" Type="http://schemas.openxmlformats.org/officeDocument/2006/relationships/vmlDrawing" Target="../drawings/vmlDrawing72.vml"/><Relationship Id="rId6" Type="http://schemas.openxmlformats.org/officeDocument/2006/relationships/notesSlide" Target="../notesSlides/notesSlide47.xml"/><Relationship Id="rId11" Type="http://schemas.openxmlformats.org/officeDocument/2006/relationships/slide" Target="slide38.xml"/><Relationship Id="rId5" Type="http://schemas.openxmlformats.org/officeDocument/2006/relationships/slideLayout" Target="../slideLayouts/slideLayout23.xml"/><Relationship Id="rId10" Type="http://schemas.openxmlformats.org/officeDocument/2006/relationships/image" Target="../media/image61.png"/><Relationship Id="rId4" Type="http://schemas.openxmlformats.org/officeDocument/2006/relationships/tags" Target="../tags/tag334.xml"/><Relationship Id="rId9" Type="http://schemas.openxmlformats.org/officeDocument/2006/relationships/image" Target="../media/image60.png"/></Relationships>
</file>

<file path=ppt/slides/_rels/slide4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336.xml"/><Relationship Id="rId7" Type="http://schemas.openxmlformats.org/officeDocument/2006/relationships/oleObject" Target="../embeddings/oleObject74.bin"/><Relationship Id="rId2" Type="http://schemas.openxmlformats.org/officeDocument/2006/relationships/tags" Target="../tags/tag335.xml"/><Relationship Id="rId1" Type="http://schemas.openxmlformats.org/officeDocument/2006/relationships/vmlDrawing" Target="../drawings/vmlDrawing73.vml"/><Relationship Id="rId6" Type="http://schemas.openxmlformats.org/officeDocument/2006/relationships/notesSlide" Target="../notesSlides/notesSlide48.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38.xml"/><Relationship Id="rId4" Type="http://schemas.openxmlformats.org/officeDocument/2006/relationships/tags" Target="../tags/tag337.xml"/><Relationship Id="rId9" Type="http://schemas.openxmlformats.org/officeDocument/2006/relationships/image" Target="../media/image62.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slide" Target="slide8.xml"/><Relationship Id="rId3" Type="http://schemas.openxmlformats.org/officeDocument/2006/relationships/slideLayout" Target="../slideLayouts/slideLayout10.xml"/><Relationship Id="rId7" Type="http://schemas.openxmlformats.org/officeDocument/2006/relationships/diagramData" Target="../diagrams/data1.xml"/><Relationship Id="rId12" Type="http://schemas.openxmlformats.org/officeDocument/2006/relationships/slide" Target="slide7.xml"/><Relationship Id="rId2" Type="http://schemas.openxmlformats.org/officeDocument/2006/relationships/tags" Target="../tags/tag108.xml"/><Relationship Id="rId1" Type="http://schemas.openxmlformats.org/officeDocument/2006/relationships/vmlDrawing" Target="../drawings/vmlDrawing29.vml"/><Relationship Id="rId6" Type="http://schemas.openxmlformats.org/officeDocument/2006/relationships/image" Target="../media/image8.emf"/><Relationship Id="rId11" Type="http://schemas.microsoft.com/office/2007/relationships/diagramDrawing" Target="../diagrams/drawing1.xml"/><Relationship Id="rId5" Type="http://schemas.openxmlformats.org/officeDocument/2006/relationships/oleObject" Target="../embeddings/oleObject30.bin"/><Relationship Id="rId10" Type="http://schemas.openxmlformats.org/officeDocument/2006/relationships/diagramColors" Target="../diagrams/colors1.xml"/><Relationship Id="rId4" Type="http://schemas.openxmlformats.org/officeDocument/2006/relationships/notesSlide" Target="../notesSlides/notesSlide4.xml"/><Relationship Id="rId9" Type="http://schemas.openxmlformats.org/officeDocument/2006/relationships/diagramQuickStyle" Target="../diagrams/quickStyle1.xml"/><Relationship Id="rId14" Type="http://schemas.openxmlformats.org/officeDocument/2006/relationships/slide" Target="slide83.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slide" Target="slide38.xml"/><Relationship Id="rId2" Type="http://schemas.openxmlformats.org/officeDocument/2006/relationships/tags" Target="../tags/tag338.xml"/><Relationship Id="rId1" Type="http://schemas.openxmlformats.org/officeDocument/2006/relationships/vmlDrawing" Target="../drawings/vmlDrawing74.vml"/><Relationship Id="rId6" Type="http://schemas.openxmlformats.org/officeDocument/2006/relationships/slide" Target="slide83.xml"/><Relationship Id="rId5" Type="http://schemas.openxmlformats.org/officeDocument/2006/relationships/image" Target="../media/image4.emf"/><Relationship Id="rId4" Type="http://schemas.openxmlformats.org/officeDocument/2006/relationships/oleObject" Target="../embeddings/oleObject75.bin"/></Relationships>
</file>

<file path=ppt/slides/_rels/slide51.xml.rels><?xml version="1.0" encoding="UTF-8" standalone="yes"?>
<Relationships xmlns="http://schemas.openxmlformats.org/package/2006/relationships"><Relationship Id="rId8" Type="http://schemas.openxmlformats.org/officeDocument/2006/relationships/tags" Target="../tags/tag345.xml"/><Relationship Id="rId13" Type="http://schemas.openxmlformats.org/officeDocument/2006/relationships/tags" Target="../tags/tag350.xml"/><Relationship Id="rId18" Type="http://schemas.openxmlformats.org/officeDocument/2006/relationships/tags" Target="../tags/tag355.xml"/><Relationship Id="rId26" Type="http://schemas.openxmlformats.org/officeDocument/2006/relationships/tags" Target="../tags/tag363.xml"/><Relationship Id="rId39" Type="http://schemas.openxmlformats.org/officeDocument/2006/relationships/notesSlide" Target="../notesSlides/notesSlide49.xml"/><Relationship Id="rId3" Type="http://schemas.openxmlformats.org/officeDocument/2006/relationships/tags" Target="../tags/tag340.xml"/><Relationship Id="rId21" Type="http://schemas.openxmlformats.org/officeDocument/2006/relationships/tags" Target="../tags/tag358.xml"/><Relationship Id="rId34" Type="http://schemas.openxmlformats.org/officeDocument/2006/relationships/tags" Target="../tags/tag371.xml"/><Relationship Id="rId42" Type="http://schemas.openxmlformats.org/officeDocument/2006/relationships/slide" Target="slide4.xml"/><Relationship Id="rId7" Type="http://schemas.openxmlformats.org/officeDocument/2006/relationships/tags" Target="../tags/tag344.xml"/><Relationship Id="rId12" Type="http://schemas.openxmlformats.org/officeDocument/2006/relationships/tags" Target="../tags/tag349.xml"/><Relationship Id="rId17" Type="http://schemas.openxmlformats.org/officeDocument/2006/relationships/tags" Target="../tags/tag354.xml"/><Relationship Id="rId25" Type="http://schemas.openxmlformats.org/officeDocument/2006/relationships/tags" Target="../tags/tag362.xml"/><Relationship Id="rId33" Type="http://schemas.openxmlformats.org/officeDocument/2006/relationships/tags" Target="../tags/tag370.xml"/><Relationship Id="rId38" Type="http://schemas.openxmlformats.org/officeDocument/2006/relationships/slideLayout" Target="../slideLayouts/slideLayout7.xml"/><Relationship Id="rId46" Type="http://schemas.openxmlformats.org/officeDocument/2006/relationships/slide" Target="slide83.xml"/><Relationship Id="rId2" Type="http://schemas.openxmlformats.org/officeDocument/2006/relationships/tags" Target="../tags/tag339.xml"/><Relationship Id="rId16" Type="http://schemas.openxmlformats.org/officeDocument/2006/relationships/tags" Target="../tags/tag353.xml"/><Relationship Id="rId20" Type="http://schemas.openxmlformats.org/officeDocument/2006/relationships/tags" Target="../tags/tag357.xml"/><Relationship Id="rId29" Type="http://schemas.openxmlformats.org/officeDocument/2006/relationships/tags" Target="../tags/tag366.xml"/><Relationship Id="rId41" Type="http://schemas.openxmlformats.org/officeDocument/2006/relationships/image" Target="../media/image4.emf"/><Relationship Id="rId1" Type="http://schemas.openxmlformats.org/officeDocument/2006/relationships/vmlDrawing" Target="../drawings/vmlDrawing75.vml"/><Relationship Id="rId6" Type="http://schemas.openxmlformats.org/officeDocument/2006/relationships/tags" Target="../tags/tag343.xml"/><Relationship Id="rId11" Type="http://schemas.openxmlformats.org/officeDocument/2006/relationships/tags" Target="../tags/tag348.xml"/><Relationship Id="rId24" Type="http://schemas.openxmlformats.org/officeDocument/2006/relationships/tags" Target="../tags/tag361.xml"/><Relationship Id="rId32" Type="http://schemas.openxmlformats.org/officeDocument/2006/relationships/tags" Target="../tags/tag369.xml"/><Relationship Id="rId37" Type="http://schemas.openxmlformats.org/officeDocument/2006/relationships/tags" Target="../tags/tag374.xml"/><Relationship Id="rId40" Type="http://schemas.openxmlformats.org/officeDocument/2006/relationships/oleObject" Target="../embeddings/oleObject76.bin"/><Relationship Id="rId45" Type="http://schemas.openxmlformats.org/officeDocument/2006/relationships/slide" Target="slide37.xml"/><Relationship Id="rId5" Type="http://schemas.openxmlformats.org/officeDocument/2006/relationships/tags" Target="../tags/tag342.xml"/><Relationship Id="rId15" Type="http://schemas.openxmlformats.org/officeDocument/2006/relationships/tags" Target="../tags/tag352.xml"/><Relationship Id="rId23" Type="http://schemas.openxmlformats.org/officeDocument/2006/relationships/tags" Target="../tags/tag360.xml"/><Relationship Id="rId28" Type="http://schemas.openxmlformats.org/officeDocument/2006/relationships/tags" Target="../tags/tag365.xml"/><Relationship Id="rId36" Type="http://schemas.openxmlformats.org/officeDocument/2006/relationships/tags" Target="../tags/tag373.xml"/><Relationship Id="rId10" Type="http://schemas.openxmlformats.org/officeDocument/2006/relationships/tags" Target="../tags/tag347.xml"/><Relationship Id="rId19" Type="http://schemas.openxmlformats.org/officeDocument/2006/relationships/tags" Target="../tags/tag356.xml"/><Relationship Id="rId31" Type="http://schemas.openxmlformats.org/officeDocument/2006/relationships/tags" Target="../tags/tag368.xml"/><Relationship Id="rId44" Type="http://schemas.openxmlformats.org/officeDocument/2006/relationships/slide" Target="slide32.xml"/><Relationship Id="rId4" Type="http://schemas.openxmlformats.org/officeDocument/2006/relationships/tags" Target="../tags/tag341.xml"/><Relationship Id="rId9" Type="http://schemas.openxmlformats.org/officeDocument/2006/relationships/tags" Target="../tags/tag346.xml"/><Relationship Id="rId14" Type="http://schemas.openxmlformats.org/officeDocument/2006/relationships/tags" Target="../tags/tag351.xml"/><Relationship Id="rId22" Type="http://schemas.openxmlformats.org/officeDocument/2006/relationships/tags" Target="../tags/tag359.xml"/><Relationship Id="rId27" Type="http://schemas.openxmlformats.org/officeDocument/2006/relationships/tags" Target="../tags/tag364.xml"/><Relationship Id="rId30" Type="http://schemas.openxmlformats.org/officeDocument/2006/relationships/tags" Target="../tags/tag367.xml"/><Relationship Id="rId35" Type="http://schemas.openxmlformats.org/officeDocument/2006/relationships/tags" Target="../tags/tag372.xml"/><Relationship Id="rId43" Type="http://schemas.openxmlformats.org/officeDocument/2006/relationships/slide" Target="slide11.xml"/></Relationships>
</file>

<file path=ppt/slides/_rels/slide52.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slide" Target="slide55.xml"/><Relationship Id="rId18" Type="http://schemas.openxmlformats.org/officeDocument/2006/relationships/slide" Target="slide75.xml"/><Relationship Id="rId3" Type="http://schemas.openxmlformats.org/officeDocument/2006/relationships/slideLayout" Target="../slideLayouts/slideLayout10.xml"/><Relationship Id="rId21" Type="http://schemas.openxmlformats.org/officeDocument/2006/relationships/slide" Target="slide79.xml"/><Relationship Id="rId7" Type="http://schemas.openxmlformats.org/officeDocument/2006/relationships/diagramData" Target="../diagrams/data5.xml"/><Relationship Id="rId12" Type="http://schemas.openxmlformats.org/officeDocument/2006/relationships/slide" Target="slide54.xml"/><Relationship Id="rId17" Type="http://schemas.openxmlformats.org/officeDocument/2006/relationships/slide" Target="slide74.xml"/><Relationship Id="rId2" Type="http://schemas.openxmlformats.org/officeDocument/2006/relationships/tags" Target="../tags/tag375.xml"/><Relationship Id="rId16" Type="http://schemas.openxmlformats.org/officeDocument/2006/relationships/slide" Target="slide71.xml"/><Relationship Id="rId20" Type="http://schemas.openxmlformats.org/officeDocument/2006/relationships/slide" Target="slide78.xml"/><Relationship Id="rId1" Type="http://schemas.openxmlformats.org/officeDocument/2006/relationships/vmlDrawing" Target="../drawings/vmlDrawing76.vml"/><Relationship Id="rId6" Type="http://schemas.openxmlformats.org/officeDocument/2006/relationships/image" Target="../media/image8.emf"/><Relationship Id="rId11" Type="http://schemas.microsoft.com/office/2007/relationships/diagramDrawing" Target="../diagrams/drawing5.xml"/><Relationship Id="rId24" Type="http://schemas.openxmlformats.org/officeDocument/2006/relationships/slide" Target="slide83.xml"/><Relationship Id="rId5" Type="http://schemas.openxmlformats.org/officeDocument/2006/relationships/oleObject" Target="../embeddings/oleObject77.bin"/><Relationship Id="rId15" Type="http://schemas.openxmlformats.org/officeDocument/2006/relationships/slide" Target="slide69.xml"/><Relationship Id="rId23" Type="http://schemas.openxmlformats.org/officeDocument/2006/relationships/slide" Target="slide82.xml"/><Relationship Id="rId10" Type="http://schemas.openxmlformats.org/officeDocument/2006/relationships/diagramColors" Target="../diagrams/colors5.xml"/><Relationship Id="rId19" Type="http://schemas.openxmlformats.org/officeDocument/2006/relationships/slide" Target="slide76.xml"/><Relationship Id="rId4" Type="http://schemas.openxmlformats.org/officeDocument/2006/relationships/notesSlide" Target="../notesSlides/notesSlide50.xml"/><Relationship Id="rId9" Type="http://schemas.openxmlformats.org/officeDocument/2006/relationships/diagramQuickStyle" Target="../diagrams/quickStyle5.xml"/><Relationship Id="rId14" Type="http://schemas.openxmlformats.org/officeDocument/2006/relationships/slide" Target="slide65.xml"/><Relationship Id="rId22" Type="http://schemas.openxmlformats.org/officeDocument/2006/relationships/slide" Target="slide80.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76.xml"/></Relationships>
</file>

<file path=ppt/slides/_rels/slide5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378.xml"/><Relationship Id="rId7" Type="http://schemas.openxmlformats.org/officeDocument/2006/relationships/oleObject" Target="../embeddings/oleObject78.bin"/><Relationship Id="rId2" Type="http://schemas.openxmlformats.org/officeDocument/2006/relationships/tags" Target="../tags/tag377.xml"/><Relationship Id="rId1" Type="http://schemas.openxmlformats.org/officeDocument/2006/relationships/vmlDrawing" Target="../drawings/vmlDrawing77.vml"/><Relationship Id="rId6" Type="http://schemas.openxmlformats.org/officeDocument/2006/relationships/notesSlide" Target="../notesSlides/notesSlide51.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379.xml"/><Relationship Id="rId9" Type="http://schemas.openxmlformats.org/officeDocument/2006/relationships/image" Target="../media/image63.png"/></Relationships>
</file>

<file path=ppt/slides/_rels/slide55.xml.rels><?xml version="1.0" encoding="UTF-8" standalone="yes"?>
<Relationships xmlns="http://schemas.openxmlformats.org/package/2006/relationships"><Relationship Id="rId8" Type="http://schemas.openxmlformats.org/officeDocument/2006/relationships/notesSlide" Target="../notesSlides/notesSlide52.xml"/><Relationship Id="rId13" Type="http://schemas.openxmlformats.org/officeDocument/2006/relationships/image" Target="../media/image66.png"/><Relationship Id="rId3" Type="http://schemas.openxmlformats.org/officeDocument/2006/relationships/tags" Target="../tags/tag381.xml"/><Relationship Id="rId7" Type="http://schemas.openxmlformats.org/officeDocument/2006/relationships/slideLayout" Target="../slideLayouts/slideLayout23.xml"/><Relationship Id="rId12" Type="http://schemas.openxmlformats.org/officeDocument/2006/relationships/image" Target="../media/image65.png"/><Relationship Id="rId2" Type="http://schemas.openxmlformats.org/officeDocument/2006/relationships/tags" Target="../tags/tag380.xml"/><Relationship Id="rId16" Type="http://schemas.openxmlformats.org/officeDocument/2006/relationships/hyperlink" Target="https://helpcenter.ariba.com/index.html?sap-language=de#/item&amp;/i/154523" TargetMode="External"/><Relationship Id="rId1" Type="http://schemas.openxmlformats.org/officeDocument/2006/relationships/vmlDrawing" Target="../drawings/vmlDrawing78.vml"/><Relationship Id="rId6" Type="http://schemas.openxmlformats.org/officeDocument/2006/relationships/tags" Target="../tags/tag384.xml"/><Relationship Id="rId11" Type="http://schemas.openxmlformats.org/officeDocument/2006/relationships/image" Target="../media/image64.png"/><Relationship Id="rId5" Type="http://schemas.openxmlformats.org/officeDocument/2006/relationships/tags" Target="../tags/tag383.xml"/><Relationship Id="rId15" Type="http://schemas.openxmlformats.org/officeDocument/2006/relationships/slide" Target="slide83.xml"/><Relationship Id="rId10" Type="http://schemas.openxmlformats.org/officeDocument/2006/relationships/image" Target="../media/image8.emf"/><Relationship Id="rId4" Type="http://schemas.openxmlformats.org/officeDocument/2006/relationships/tags" Target="../tags/tag382.xml"/><Relationship Id="rId9" Type="http://schemas.openxmlformats.org/officeDocument/2006/relationships/oleObject" Target="../embeddings/oleObject79.bin"/><Relationship Id="rId14" Type="http://schemas.openxmlformats.org/officeDocument/2006/relationships/slide" Target="slide52.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68.png"/><Relationship Id="rId18" Type="http://schemas.openxmlformats.org/officeDocument/2006/relationships/slide" Target="slide83.xml"/><Relationship Id="rId3" Type="http://schemas.openxmlformats.org/officeDocument/2006/relationships/tags" Target="../tags/tag386.xml"/><Relationship Id="rId7" Type="http://schemas.openxmlformats.org/officeDocument/2006/relationships/tags" Target="../tags/tag390.xml"/><Relationship Id="rId12" Type="http://schemas.openxmlformats.org/officeDocument/2006/relationships/image" Target="../media/image67.png"/><Relationship Id="rId17" Type="http://schemas.openxmlformats.org/officeDocument/2006/relationships/image" Target="../media/image71.png"/><Relationship Id="rId2" Type="http://schemas.openxmlformats.org/officeDocument/2006/relationships/tags" Target="../tags/tag385.xml"/><Relationship Id="rId16" Type="http://schemas.openxmlformats.org/officeDocument/2006/relationships/slide" Target="slide52.xml"/><Relationship Id="rId1" Type="http://schemas.openxmlformats.org/officeDocument/2006/relationships/vmlDrawing" Target="../drawings/vmlDrawing79.vml"/><Relationship Id="rId6" Type="http://schemas.openxmlformats.org/officeDocument/2006/relationships/tags" Target="../tags/tag389.xml"/><Relationship Id="rId11" Type="http://schemas.openxmlformats.org/officeDocument/2006/relationships/image" Target="../media/image8.emf"/><Relationship Id="rId5" Type="http://schemas.openxmlformats.org/officeDocument/2006/relationships/tags" Target="../tags/tag388.xml"/><Relationship Id="rId15" Type="http://schemas.openxmlformats.org/officeDocument/2006/relationships/image" Target="../media/image70.png"/><Relationship Id="rId10" Type="http://schemas.openxmlformats.org/officeDocument/2006/relationships/oleObject" Target="../embeddings/oleObject80.bin"/><Relationship Id="rId4" Type="http://schemas.openxmlformats.org/officeDocument/2006/relationships/tags" Target="../tags/tag387.xml"/><Relationship Id="rId9" Type="http://schemas.openxmlformats.org/officeDocument/2006/relationships/notesSlide" Target="../notesSlides/notesSlide53.xml"/><Relationship Id="rId14" Type="http://schemas.openxmlformats.org/officeDocument/2006/relationships/image" Target="../media/image69.png"/></Relationships>
</file>

<file path=ppt/slides/_rels/slide57.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76.png"/><Relationship Id="rId3" Type="http://schemas.openxmlformats.org/officeDocument/2006/relationships/tags" Target="../tags/tag392.xml"/><Relationship Id="rId7" Type="http://schemas.openxmlformats.org/officeDocument/2006/relationships/oleObject" Target="../embeddings/oleObject81.bin"/><Relationship Id="rId12" Type="http://schemas.openxmlformats.org/officeDocument/2006/relationships/image" Target="../media/image75.png"/><Relationship Id="rId2" Type="http://schemas.openxmlformats.org/officeDocument/2006/relationships/tags" Target="../tags/tag391.xml"/><Relationship Id="rId1" Type="http://schemas.openxmlformats.org/officeDocument/2006/relationships/vmlDrawing" Target="../drawings/vmlDrawing80.vml"/><Relationship Id="rId6" Type="http://schemas.openxmlformats.org/officeDocument/2006/relationships/notesSlide" Target="../notesSlides/notesSlide54.xml"/><Relationship Id="rId11" Type="http://schemas.openxmlformats.org/officeDocument/2006/relationships/image" Target="../media/image74.png"/><Relationship Id="rId5" Type="http://schemas.openxmlformats.org/officeDocument/2006/relationships/slideLayout" Target="../slideLayouts/slideLayout23.xml"/><Relationship Id="rId15" Type="http://schemas.openxmlformats.org/officeDocument/2006/relationships/slide" Target="slide83.xml"/><Relationship Id="rId10" Type="http://schemas.openxmlformats.org/officeDocument/2006/relationships/image" Target="../media/image73.png"/><Relationship Id="rId4" Type="http://schemas.openxmlformats.org/officeDocument/2006/relationships/tags" Target="../tags/tag393.xml"/><Relationship Id="rId9" Type="http://schemas.openxmlformats.org/officeDocument/2006/relationships/image" Target="../media/image72.png"/><Relationship Id="rId14" Type="http://schemas.openxmlformats.org/officeDocument/2006/relationships/slide" Target="slide52.xml"/></Relationships>
</file>

<file path=ppt/slides/_rels/slide5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52.xml"/><Relationship Id="rId3" Type="http://schemas.openxmlformats.org/officeDocument/2006/relationships/tags" Target="../tags/tag395.xml"/><Relationship Id="rId7" Type="http://schemas.openxmlformats.org/officeDocument/2006/relationships/oleObject" Target="../embeddings/oleObject82.bin"/><Relationship Id="rId12" Type="http://schemas.openxmlformats.org/officeDocument/2006/relationships/image" Target="../media/image80.png"/><Relationship Id="rId2" Type="http://schemas.openxmlformats.org/officeDocument/2006/relationships/tags" Target="../tags/tag394.xml"/><Relationship Id="rId1" Type="http://schemas.openxmlformats.org/officeDocument/2006/relationships/vmlDrawing" Target="../drawings/vmlDrawing81.vml"/><Relationship Id="rId6" Type="http://schemas.openxmlformats.org/officeDocument/2006/relationships/notesSlide" Target="../notesSlides/notesSlide55.xml"/><Relationship Id="rId11" Type="http://schemas.openxmlformats.org/officeDocument/2006/relationships/image" Target="../media/image79.png"/><Relationship Id="rId5" Type="http://schemas.openxmlformats.org/officeDocument/2006/relationships/slideLayout" Target="../slideLayouts/slideLayout23.xml"/><Relationship Id="rId10" Type="http://schemas.openxmlformats.org/officeDocument/2006/relationships/image" Target="../media/image78.png"/><Relationship Id="rId4" Type="http://schemas.openxmlformats.org/officeDocument/2006/relationships/tags" Target="../tags/tag396.xml"/><Relationship Id="rId9" Type="http://schemas.openxmlformats.org/officeDocument/2006/relationships/image" Target="../media/image77.png"/><Relationship Id="rId14" Type="http://schemas.openxmlformats.org/officeDocument/2006/relationships/slide" Target="slide83.xml"/></Relationships>
</file>

<file path=ppt/slides/_rels/slide59.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398.xml"/><Relationship Id="rId7" Type="http://schemas.openxmlformats.org/officeDocument/2006/relationships/oleObject" Target="../embeddings/oleObject83.bin"/><Relationship Id="rId12" Type="http://schemas.openxmlformats.org/officeDocument/2006/relationships/slide" Target="slide83.xml"/><Relationship Id="rId2" Type="http://schemas.openxmlformats.org/officeDocument/2006/relationships/tags" Target="../tags/tag397.xml"/><Relationship Id="rId1" Type="http://schemas.openxmlformats.org/officeDocument/2006/relationships/vmlDrawing" Target="../drawings/vmlDrawing82.vml"/><Relationship Id="rId6" Type="http://schemas.openxmlformats.org/officeDocument/2006/relationships/notesSlide" Target="../notesSlides/notesSlide56.xml"/><Relationship Id="rId11" Type="http://schemas.openxmlformats.org/officeDocument/2006/relationships/slide" Target="slide52.xml"/><Relationship Id="rId5" Type="http://schemas.openxmlformats.org/officeDocument/2006/relationships/slideLayout" Target="../slideLayouts/slideLayout23.xml"/><Relationship Id="rId10" Type="http://schemas.openxmlformats.org/officeDocument/2006/relationships/image" Target="../media/image82.png"/><Relationship Id="rId4" Type="http://schemas.openxmlformats.org/officeDocument/2006/relationships/tags" Target="../tags/tag399.xml"/><Relationship Id="rId9" Type="http://schemas.openxmlformats.org/officeDocument/2006/relationships/image" Target="../media/image8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0.xml"/><Relationship Id="rId7" Type="http://schemas.openxmlformats.org/officeDocument/2006/relationships/image" Target="../media/image8.emf"/><Relationship Id="rId2" Type="http://schemas.openxmlformats.org/officeDocument/2006/relationships/tags" Target="../tags/tag109.xml"/><Relationship Id="rId1" Type="http://schemas.openxmlformats.org/officeDocument/2006/relationships/vmlDrawing" Target="../drawings/vmlDrawing30.vml"/><Relationship Id="rId6" Type="http://schemas.openxmlformats.org/officeDocument/2006/relationships/oleObject" Target="../embeddings/oleObject31.bin"/><Relationship Id="rId5" Type="http://schemas.openxmlformats.org/officeDocument/2006/relationships/notesSlide" Target="../notesSlides/notesSlide5.xml"/><Relationship Id="rId10" Type="http://schemas.openxmlformats.org/officeDocument/2006/relationships/slide" Target="slide83.xml"/><Relationship Id="rId4" Type="http://schemas.openxmlformats.org/officeDocument/2006/relationships/slideLayout" Target="../slideLayouts/slideLayout10.xml"/><Relationship Id="rId9" Type="http://schemas.openxmlformats.org/officeDocument/2006/relationships/slide" Target="slide5.xml"/></Relationships>
</file>

<file path=ppt/slides/_rels/slide6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01.xml"/><Relationship Id="rId7" Type="http://schemas.openxmlformats.org/officeDocument/2006/relationships/oleObject" Target="../embeddings/oleObject84.bin"/><Relationship Id="rId2" Type="http://schemas.openxmlformats.org/officeDocument/2006/relationships/tags" Target="../tags/tag400.xml"/><Relationship Id="rId1" Type="http://schemas.openxmlformats.org/officeDocument/2006/relationships/vmlDrawing" Target="../drawings/vmlDrawing83.vml"/><Relationship Id="rId6" Type="http://schemas.openxmlformats.org/officeDocument/2006/relationships/notesSlide" Target="../notesSlides/notesSlide57.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402.xml"/><Relationship Id="rId9" Type="http://schemas.openxmlformats.org/officeDocument/2006/relationships/image" Target="../media/image83.png"/></Relationships>
</file>

<file path=ppt/slides/_rels/slide6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04.xml"/><Relationship Id="rId7" Type="http://schemas.openxmlformats.org/officeDocument/2006/relationships/oleObject" Target="../embeddings/oleObject85.bin"/><Relationship Id="rId2" Type="http://schemas.openxmlformats.org/officeDocument/2006/relationships/tags" Target="../tags/tag403.xml"/><Relationship Id="rId1" Type="http://schemas.openxmlformats.org/officeDocument/2006/relationships/vmlDrawing" Target="../drawings/vmlDrawing84.vml"/><Relationship Id="rId6" Type="http://schemas.openxmlformats.org/officeDocument/2006/relationships/notesSlide" Target="../notesSlides/notesSlide58.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405.xml"/><Relationship Id="rId9" Type="http://schemas.openxmlformats.org/officeDocument/2006/relationships/image" Target="../media/image84.png"/></Relationships>
</file>

<file path=ppt/slides/_rels/slide6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07.xml"/><Relationship Id="rId7" Type="http://schemas.openxmlformats.org/officeDocument/2006/relationships/oleObject" Target="../embeddings/oleObject86.bin"/><Relationship Id="rId2" Type="http://schemas.openxmlformats.org/officeDocument/2006/relationships/tags" Target="../tags/tag406.xml"/><Relationship Id="rId1" Type="http://schemas.openxmlformats.org/officeDocument/2006/relationships/vmlDrawing" Target="../drawings/vmlDrawing85.vml"/><Relationship Id="rId6" Type="http://schemas.openxmlformats.org/officeDocument/2006/relationships/notesSlide" Target="../notesSlides/notesSlide59.xml"/><Relationship Id="rId5" Type="http://schemas.openxmlformats.org/officeDocument/2006/relationships/slideLayout" Target="../slideLayouts/slideLayout23.xml"/><Relationship Id="rId10" Type="http://schemas.openxmlformats.org/officeDocument/2006/relationships/slide" Target="slide83.xml"/><Relationship Id="rId4" Type="http://schemas.openxmlformats.org/officeDocument/2006/relationships/tags" Target="../tags/tag408.xml"/><Relationship Id="rId9" Type="http://schemas.openxmlformats.org/officeDocument/2006/relationships/slide" Target="slide52.xml"/></Relationships>
</file>

<file path=ppt/slides/_rels/slide6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10.xml"/><Relationship Id="rId7" Type="http://schemas.openxmlformats.org/officeDocument/2006/relationships/oleObject" Target="../embeddings/oleObject87.bin"/><Relationship Id="rId2" Type="http://schemas.openxmlformats.org/officeDocument/2006/relationships/tags" Target="../tags/tag409.xml"/><Relationship Id="rId1" Type="http://schemas.openxmlformats.org/officeDocument/2006/relationships/vmlDrawing" Target="../drawings/vmlDrawing86.vml"/><Relationship Id="rId6" Type="http://schemas.openxmlformats.org/officeDocument/2006/relationships/notesSlide" Target="../notesSlides/notesSlide60.xml"/><Relationship Id="rId5" Type="http://schemas.openxmlformats.org/officeDocument/2006/relationships/slideLayout" Target="../slideLayouts/slideLayout23.xml"/><Relationship Id="rId10" Type="http://schemas.openxmlformats.org/officeDocument/2006/relationships/slide" Target="slide83.xml"/><Relationship Id="rId4" Type="http://schemas.openxmlformats.org/officeDocument/2006/relationships/tags" Target="../tags/tag411.xml"/><Relationship Id="rId9" Type="http://schemas.openxmlformats.org/officeDocument/2006/relationships/slide" Target="slide52.xml"/></Relationships>
</file>

<file path=ppt/slides/_rels/slide6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13.xml"/><Relationship Id="rId7" Type="http://schemas.openxmlformats.org/officeDocument/2006/relationships/oleObject" Target="../embeddings/oleObject88.bin"/><Relationship Id="rId12" Type="http://schemas.openxmlformats.org/officeDocument/2006/relationships/slide" Target="slide83.xml"/><Relationship Id="rId2" Type="http://schemas.openxmlformats.org/officeDocument/2006/relationships/tags" Target="../tags/tag412.xml"/><Relationship Id="rId1" Type="http://schemas.openxmlformats.org/officeDocument/2006/relationships/vmlDrawing" Target="../drawings/vmlDrawing87.vml"/><Relationship Id="rId6" Type="http://schemas.openxmlformats.org/officeDocument/2006/relationships/notesSlide" Target="../notesSlides/notesSlide61.xml"/><Relationship Id="rId11" Type="http://schemas.openxmlformats.org/officeDocument/2006/relationships/slide" Target="slide52.xml"/><Relationship Id="rId5" Type="http://schemas.openxmlformats.org/officeDocument/2006/relationships/slideLayout" Target="../slideLayouts/slideLayout23.xml"/><Relationship Id="rId10" Type="http://schemas.openxmlformats.org/officeDocument/2006/relationships/image" Target="../media/image86.PNG"/><Relationship Id="rId4" Type="http://schemas.openxmlformats.org/officeDocument/2006/relationships/tags" Target="../tags/tag414.xml"/><Relationship Id="rId9" Type="http://schemas.openxmlformats.org/officeDocument/2006/relationships/image" Target="../media/image85.png"/></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89.bin"/><Relationship Id="rId13" Type="http://schemas.openxmlformats.org/officeDocument/2006/relationships/hyperlink" Target="https://helpcenter.ariba.com/index.html?sap-language=de#/item&amp;/i/137389" TargetMode="External"/><Relationship Id="rId3" Type="http://schemas.openxmlformats.org/officeDocument/2006/relationships/tags" Target="../tags/tag416.xml"/><Relationship Id="rId7" Type="http://schemas.openxmlformats.org/officeDocument/2006/relationships/notesSlide" Target="../notesSlides/notesSlide62.xml"/><Relationship Id="rId12" Type="http://schemas.openxmlformats.org/officeDocument/2006/relationships/slide" Target="slide83.xml"/><Relationship Id="rId2" Type="http://schemas.openxmlformats.org/officeDocument/2006/relationships/tags" Target="../tags/tag415.xml"/><Relationship Id="rId1" Type="http://schemas.openxmlformats.org/officeDocument/2006/relationships/vmlDrawing" Target="../drawings/vmlDrawing88.vml"/><Relationship Id="rId6" Type="http://schemas.openxmlformats.org/officeDocument/2006/relationships/slideLayout" Target="../slideLayouts/slideLayout23.xml"/><Relationship Id="rId11" Type="http://schemas.openxmlformats.org/officeDocument/2006/relationships/slide" Target="slide52.xml"/><Relationship Id="rId5" Type="http://schemas.openxmlformats.org/officeDocument/2006/relationships/tags" Target="../tags/tag418.xml"/><Relationship Id="rId10" Type="http://schemas.openxmlformats.org/officeDocument/2006/relationships/image" Target="../media/image87.png"/><Relationship Id="rId4" Type="http://schemas.openxmlformats.org/officeDocument/2006/relationships/tags" Target="../tags/tag417.xml"/><Relationship Id="rId9" Type="http://schemas.openxmlformats.org/officeDocument/2006/relationships/image" Target="../media/image8.emf"/></Relationships>
</file>

<file path=ppt/slides/_rels/slide6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20.xml"/><Relationship Id="rId7" Type="http://schemas.openxmlformats.org/officeDocument/2006/relationships/oleObject" Target="../embeddings/oleObject90.bin"/><Relationship Id="rId12" Type="http://schemas.openxmlformats.org/officeDocument/2006/relationships/slide" Target="slide83.xml"/><Relationship Id="rId2" Type="http://schemas.openxmlformats.org/officeDocument/2006/relationships/tags" Target="../tags/tag419.xml"/><Relationship Id="rId1" Type="http://schemas.openxmlformats.org/officeDocument/2006/relationships/vmlDrawing" Target="../drawings/vmlDrawing89.vml"/><Relationship Id="rId6" Type="http://schemas.openxmlformats.org/officeDocument/2006/relationships/notesSlide" Target="../notesSlides/notesSlide63.xml"/><Relationship Id="rId11" Type="http://schemas.openxmlformats.org/officeDocument/2006/relationships/slide" Target="slide52.xml"/><Relationship Id="rId5" Type="http://schemas.openxmlformats.org/officeDocument/2006/relationships/slideLayout" Target="../slideLayouts/slideLayout23.xml"/><Relationship Id="rId10" Type="http://schemas.openxmlformats.org/officeDocument/2006/relationships/image" Target="../media/image89.png"/><Relationship Id="rId4" Type="http://schemas.openxmlformats.org/officeDocument/2006/relationships/tags" Target="../tags/tag421.xml"/><Relationship Id="rId9" Type="http://schemas.openxmlformats.org/officeDocument/2006/relationships/image" Target="../media/image88.png"/></Relationships>
</file>

<file path=ppt/slides/_rels/slide6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23.xml"/><Relationship Id="rId7" Type="http://schemas.openxmlformats.org/officeDocument/2006/relationships/oleObject" Target="../embeddings/oleObject91.bin"/><Relationship Id="rId2" Type="http://schemas.openxmlformats.org/officeDocument/2006/relationships/tags" Target="../tags/tag422.xml"/><Relationship Id="rId1" Type="http://schemas.openxmlformats.org/officeDocument/2006/relationships/vmlDrawing" Target="../drawings/vmlDrawing90.vml"/><Relationship Id="rId6" Type="http://schemas.openxmlformats.org/officeDocument/2006/relationships/notesSlide" Target="../notesSlides/notesSlide64.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424.xml"/><Relationship Id="rId9" Type="http://schemas.openxmlformats.org/officeDocument/2006/relationships/image" Target="../media/image90.png"/></Relationships>
</file>

<file path=ppt/slides/_rels/slide68.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26.xml"/><Relationship Id="rId7" Type="http://schemas.openxmlformats.org/officeDocument/2006/relationships/oleObject" Target="../embeddings/oleObject92.bin"/><Relationship Id="rId12" Type="http://schemas.openxmlformats.org/officeDocument/2006/relationships/hyperlink" Target="https://helpcenter.ariba.com/index.html?sap-language=de#/item&amp;/i/155974" TargetMode="External"/><Relationship Id="rId2" Type="http://schemas.openxmlformats.org/officeDocument/2006/relationships/tags" Target="../tags/tag425.xml"/><Relationship Id="rId1" Type="http://schemas.openxmlformats.org/officeDocument/2006/relationships/vmlDrawing" Target="../drawings/vmlDrawing91.vml"/><Relationship Id="rId6" Type="http://schemas.openxmlformats.org/officeDocument/2006/relationships/notesSlide" Target="../notesSlides/notesSlide65.xml"/><Relationship Id="rId11" Type="http://schemas.openxmlformats.org/officeDocument/2006/relationships/slide" Target="slide83.xml"/><Relationship Id="rId5" Type="http://schemas.openxmlformats.org/officeDocument/2006/relationships/slideLayout" Target="../slideLayouts/slideLayout23.xml"/><Relationship Id="rId10" Type="http://schemas.openxmlformats.org/officeDocument/2006/relationships/slide" Target="slide52.xml"/><Relationship Id="rId4" Type="http://schemas.openxmlformats.org/officeDocument/2006/relationships/tags" Target="../tags/tag427.xml"/><Relationship Id="rId9" Type="http://schemas.openxmlformats.org/officeDocument/2006/relationships/image" Target="../media/image91.png"/></Relationships>
</file>

<file path=ppt/slides/_rels/slide69.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83.xml"/><Relationship Id="rId3" Type="http://schemas.openxmlformats.org/officeDocument/2006/relationships/tags" Target="../tags/tag429.xml"/><Relationship Id="rId7" Type="http://schemas.openxmlformats.org/officeDocument/2006/relationships/oleObject" Target="../embeddings/oleObject93.bin"/><Relationship Id="rId12" Type="http://schemas.openxmlformats.org/officeDocument/2006/relationships/slide" Target="slide52.xml"/><Relationship Id="rId2" Type="http://schemas.openxmlformats.org/officeDocument/2006/relationships/tags" Target="../tags/tag428.xml"/><Relationship Id="rId1" Type="http://schemas.openxmlformats.org/officeDocument/2006/relationships/vmlDrawing" Target="../drawings/vmlDrawing92.vml"/><Relationship Id="rId6" Type="http://schemas.openxmlformats.org/officeDocument/2006/relationships/notesSlide" Target="../notesSlides/notesSlide66.xml"/><Relationship Id="rId11" Type="http://schemas.openxmlformats.org/officeDocument/2006/relationships/image" Target="../media/image94.png"/><Relationship Id="rId5" Type="http://schemas.openxmlformats.org/officeDocument/2006/relationships/slideLayout" Target="../slideLayouts/slideLayout23.xml"/><Relationship Id="rId10" Type="http://schemas.openxmlformats.org/officeDocument/2006/relationships/image" Target="../media/image93.png"/><Relationship Id="rId4" Type="http://schemas.openxmlformats.org/officeDocument/2006/relationships/tags" Target="../tags/tag430.xml"/><Relationship Id="rId9" Type="http://schemas.openxmlformats.org/officeDocument/2006/relationships/image" Target="../media/image92.png"/></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112.xml"/><Relationship Id="rId7" Type="http://schemas.openxmlformats.org/officeDocument/2006/relationships/oleObject" Target="../embeddings/oleObject32.bin"/><Relationship Id="rId2" Type="http://schemas.openxmlformats.org/officeDocument/2006/relationships/tags" Target="../tags/tag111.xml"/><Relationship Id="rId1" Type="http://schemas.openxmlformats.org/officeDocument/2006/relationships/vmlDrawing" Target="../drawings/vmlDrawing31.vml"/><Relationship Id="rId6" Type="http://schemas.openxmlformats.org/officeDocument/2006/relationships/notesSlide" Target="../notesSlides/notesSlide6.xml"/><Relationship Id="rId5" Type="http://schemas.openxmlformats.org/officeDocument/2006/relationships/slideLayout" Target="../slideLayouts/slideLayout10.xml"/><Relationship Id="rId4" Type="http://schemas.openxmlformats.org/officeDocument/2006/relationships/tags" Target="../tags/tag113.xml"/><Relationship Id="rId9" Type="http://schemas.openxmlformats.org/officeDocument/2006/relationships/slide" Target="slide83.xml"/></Relationships>
</file>

<file path=ppt/slides/_rels/slide70.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52.xml"/><Relationship Id="rId3" Type="http://schemas.openxmlformats.org/officeDocument/2006/relationships/tags" Target="../tags/tag432.xml"/><Relationship Id="rId7" Type="http://schemas.openxmlformats.org/officeDocument/2006/relationships/oleObject" Target="../embeddings/oleObject94.bin"/><Relationship Id="rId12" Type="http://schemas.openxmlformats.org/officeDocument/2006/relationships/image" Target="../media/image98.png"/><Relationship Id="rId2" Type="http://schemas.openxmlformats.org/officeDocument/2006/relationships/tags" Target="../tags/tag431.xml"/><Relationship Id="rId1" Type="http://schemas.openxmlformats.org/officeDocument/2006/relationships/vmlDrawing" Target="../drawings/vmlDrawing93.vml"/><Relationship Id="rId6" Type="http://schemas.openxmlformats.org/officeDocument/2006/relationships/notesSlide" Target="../notesSlides/notesSlide67.xml"/><Relationship Id="rId11" Type="http://schemas.openxmlformats.org/officeDocument/2006/relationships/image" Target="../media/image97.png"/><Relationship Id="rId5" Type="http://schemas.openxmlformats.org/officeDocument/2006/relationships/slideLayout" Target="../slideLayouts/slideLayout23.xml"/><Relationship Id="rId15" Type="http://schemas.openxmlformats.org/officeDocument/2006/relationships/hyperlink" Target="https://helpcenter.ariba.com/index.html?sap-language=de#/item&amp;/i/156942" TargetMode="External"/><Relationship Id="rId10" Type="http://schemas.openxmlformats.org/officeDocument/2006/relationships/image" Target="../media/image96.png"/><Relationship Id="rId4" Type="http://schemas.openxmlformats.org/officeDocument/2006/relationships/tags" Target="../tags/tag433.xml"/><Relationship Id="rId9" Type="http://schemas.openxmlformats.org/officeDocument/2006/relationships/image" Target="../media/image95.png"/><Relationship Id="rId14" Type="http://schemas.openxmlformats.org/officeDocument/2006/relationships/slide" Target="slide83.xml"/></Relationships>
</file>

<file path=ppt/slides/_rels/slide71.xml.rels><?xml version="1.0" encoding="UTF-8" standalone="yes"?>
<Relationships xmlns="http://schemas.openxmlformats.org/package/2006/relationships"><Relationship Id="rId8" Type="http://schemas.openxmlformats.org/officeDocument/2006/relationships/notesSlide" Target="../notesSlides/notesSlide68.xml"/><Relationship Id="rId13" Type="http://schemas.openxmlformats.org/officeDocument/2006/relationships/slide" Target="slide83.xml"/><Relationship Id="rId3" Type="http://schemas.openxmlformats.org/officeDocument/2006/relationships/tags" Target="../tags/tag435.xml"/><Relationship Id="rId7" Type="http://schemas.openxmlformats.org/officeDocument/2006/relationships/slideLayout" Target="../slideLayouts/slideLayout23.xml"/><Relationship Id="rId12" Type="http://schemas.openxmlformats.org/officeDocument/2006/relationships/slide" Target="slide52.xml"/><Relationship Id="rId2" Type="http://schemas.openxmlformats.org/officeDocument/2006/relationships/tags" Target="../tags/tag434.xml"/><Relationship Id="rId1" Type="http://schemas.openxmlformats.org/officeDocument/2006/relationships/vmlDrawing" Target="../drawings/vmlDrawing94.vml"/><Relationship Id="rId6" Type="http://schemas.openxmlformats.org/officeDocument/2006/relationships/tags" Target="../tags/tag438.xml"/><Relationship Id="rId11" Type="http://schemas.openxmlformats.org/officeDocument/2006/relationships/image" Target="../media/image99.png"/><Relationship Id="rId5" Type="http://schemas.openxmlformats.org/officeDocument/2006/relationships/tags" Target="../tags/tag437.xml"/><Relationship Id="rId10" Type="http://schemas.openxmlformats.org/officeDocument/2006/relationships/image" Target="../media/image8.emf"/><Relationship Id="rId4" Type="http://schemas.openxmlformats.org/officeDocument/2006/relationships/tags" Target="../tags/tag436.xml"/><Relationship Id="rId9" Type="http://schemas.openxmlformats.org/officeDocument/2006/relationships/oleObject" Target="../embeddings/oleObject95.bin"/></Relationships>
</file>

<file path=ppt/slides/_rels/slide7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83.xml"/><Relationship Id="rId3" Type="http://schemas.openxmlformats.org/officeDocument/2006/relationships/tags" Target="../tags/tag440.xml"/><Relationship Id="rId7" Type="http://schemas.openxmlformats.org/officeDocument/2006/relationships/oleObject" Target="../embeddings/oleObject96.bin"/><Relationship Id="rId12" Type="http://schemas.openxmlformats.org/officeDocument/2006/relationships/slide" Target="slide52.xml"/><Relationship Id="rId2" Type="http://schemas.openxmlformats.org/officeDocument/2006/relationships/tags" Target="../tags/tag439.xml"/><Relationship Id="rId1" Type="http://schemas.openxmlformats.org/officeDocument/2006/relationships/vmlDrawing" Target="../drawings/vmlDrawing95.vml"/><Relationship Id="rId6" Type="http://schemas.openxmlformats.org/officeDocument/2006/relationships/notesSlide" Target="../notesSlides/notesSlide69.xml"/><Relationship Id="rId11" Type="http://schemas.openxmlformats.org/officeDocument/2006/relationships/image" Target="../media/image102.png"/><Relationship Id="rId5" Type="http://schemas.openxmlformats.org/officeDocument/2006/relationships/slideLayout" Target="../slideLayouts/slideLayout23.xml"/><Relationship Id="rId10" Type="http://schemas.openxmlformats.org/officeDocument/2006/relationships/image" Target="../media/image101.png"/><Relationship Id="rId4" Type="http://schemas.openxmlformats.org/officeDocument/2006/relationships/tags" Target="../tags/tag441.xml"/><Relationship Id="rId9" Type="http://schemas.openxmlformats.org/officeDocument/2006/relationships/image" Target="../media/image100.png"/></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slide" Target="slide52.xml"/><Relationship Id="rId3" Type="http://schemas.openxmlformats.org/officeDocument/2006/relationships/tags" Target="../tags/tag443.xml"/><Relationship Id="rId7" Type="http://schemas.openxmlformats.org/officeDocument/2006/relationships/notesSlide" Target="../notesSlides/notesSlide70.xml"/><Relationship Id="rId12" Type="http://schemas.openxmlformats.org/officeDocument/2006/relationships/image" Target="../media/image105.png"/><Relationship Id="rId2" Type="http://schemas.openxmlformats.org/officeDocument/2006/relationships/tags" Target="../tags/tag442.xml"/><Relationship Id="rId1" Type="http://schemas.openxmlformats.org/officeDocument/2006/relationships/vmlDrawing" Target="../drawings/vmlDrawing96.vml"/><Relationship Id="rId6" Type="http://schemas.openxmlformats.org/officeDocument/2006/relationships/slideLayout" Target="../slideLayouts/slideLayout23.xml"/><Relationship Id="rId11" Type="http://schemas.openxmlformats.org/officeDocument/2006/relationships/image" Target="../media/image104.png"/><Relationship Id="rId5" Type="http://schemas.openxmlformats.org/officeDocument/2006/relationships/tags" Target="../tags/tag445.xml"/><Relationship Id="rId10" Type="http://schemas.openxmlformats.org/officeDocument/2006/relationships/image" Target="../media/image103.png"/><Relationship Id="rId4" Type="http://schemas.openxmlformats.org/officeDocument/2006/relationships/tags" Target="../tags/tag444.xml"/><Relationship Id="rId9" Type="http://schemas.openxmlformats.org/officeDocument/2006/relationships/image" Target="../media/image8.emf"/><Relationship Id="rId14" Type="http://schemas.openxmlformats.org/officeDocument/2006/relationships/slide" Target="slide83.xml"/></Relationships>
</file>

<file path=ppt/slides/_rels/slide74.xml.rels><?xml version="1.0" encoding="UTF-8" standalone="yes"?>
<Relationships xmlns="http://schemas.openxmlformats.org/package/2006/relationships"><Relationship Id="rId8" Type="http://schemas.openxmlformats.org/officeDocument/2006/relationships/notesSlide" Target="../notesSlides/notesSlide71.xml"/><Relationship Id="rId13" Type="http://schemas.openxmlformats.org/officeDocument/2006/relationships/slide" Target="slide52.xml"/><Relationship Id="rId3" Type="http://schemas.openxmlformats.org/officeDocument/2006/relationships/tags" Target="../tags/tag447.xml"/><Relationship Id="rId7" Type="http://schemas.openxmlformats.org/officeDocument/2006/relationships/slideLayout" Target="../slideLayouts/slideLayout23.xml"/><Relationship Id="rId12" Type="http://schemas.openxmlformats.org/officeDocument/2006/relationships/image" Target="../media/image107.png"/><Relationship Id="rId2" Type="http://schemas.openxmlformats.org/officeDocument/2006/relationships/tags" Target="../tags/tag446.xml"/><Relationship Id="rId1" Type="http://schemas.openxmlformats.org/officeDocument/2006/relationships/vmlDrawing" Target="../drawings/vmlDrawing97.vml"/><Relationship Id="rId6" Type="http://schemas.openxmlformats.org/officeDocument/2006/relationships/tags" Target="../tags/tag450.xml"/><Relationship Id="rId11" Type="http://schemas.openxmlformats.org/officeDocument/2006/relationships/image" Target="../media/image106.png"/><Relationship Id="rId5" Type="http://schemas.openxmlformats.org/officeDocument/2006/relationships/tags" Target="../tags/tag449.xml"/><Relationship Id="rId10" Type="http://schemas.openxmlformats.org/officeDocument/2006/relationships/image" Target="../media/image8.emf"/><Relationship Id="rId4" Type="http://schemas.openxmlformats.org/officeDocument/2006/relationships/tags" Target="../tags/tag448.xml"/><Relationship Id="rId9" Type="http://schemas.openxmlformats.org/officeDocument/2006/relationships/oleObject" Target="../embeddings/oleObject98.bin"/><Relationship Id="rId14" Type="http://schemas.openxmlformats.org/officeDocument/2006/relationships/slide" Target="slide83.xml"/></Relationships>
</file>

<file path=ppt/slides/_rels/slide7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slide" Target="slide83.xml"/><Relationship Id="rId3" Type="http://schemas.openxmlformats.org/officeDocument/2006/relationships/tags" Target="../tags/tag452.xml"/><Relationship Id="rId7" Type="http://schemas.openxmlformats.org/officeDocument/2006/relationships/oleObject" Target="../embeddings/oleObject99.bin"/><Relationship Id="rId12" Type="http://schemas.openxmlformats.org/officeDocument/2006/relationships/slide" Target="slide52.xml"/><Relationship Id="rId2" Type="http://schemas.openxmlformats.org/officeDocument/2006/relationships/tags" Target="../tags/tag451.xml"/><Relationship Id="rId1" Type="http://schemas.openxmlformats.org/officeDocument/2006/relationships/vmlDrawing" Target="../drawings/vmlDrawing98.vml"/><Relationship Id="rId6" Type="http://schemas.openxmlformats.org/officeDocument/2006/relationships/notesSlide" Target="../notesSlides/notesSlide72.xml"/><Relationship Id="rId11" Type="http://schemas.openxmlformats.org/officeDocument/2006/relationships/image" Target="../media/image110.png"/><Relationship Id="rId5" Type="http://schemas.openxmlformats.org/officeDocument/2006/relationships/slideLayout" Target="../slideLayouts/slideLayout23.xml"/><Relationship Id="rId10" Type="http://schemas.openxmlformats.org/officeDocument/2006/relationships/image" Target="../media/image109.png"/><Relationship Id="rId4" Type="http://schemas.openxmlformats.org/officeDocument/2006/relationships/tags" Target="../tags/tag453.xml"/><Relationship Id="rId9" Type="http://schemas.openxmlformats.org/officeDocument/2006/relationships/image" Target="../media/image108.png"/></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100.bin"/><Relationship Id="rId3" Type="http://schemas.openxmlformats.org/officeDocument/2006/relationships/tags" Target="../tags/tag455.xml"/><Relationship Id="rId7" Type="http://schemas.openxmlformats.org/officeDocument/2006/relationships/notesSlide" Target="../notesSlides/notesSlide73.xml"/><Relationship Id="rId2" Type="http://schemas.openxmlformats.org/officeDocument/2006/relationships/tags" Target="../tags/tag454.xml"/><Relationship Id="rId1" Type="http://schemas.openxmlformats.org/officeDocument/2006/relationships/vmlDrawing" Target="../drawings/vmlDrawing99.vml"/><Relationship Id="rId6" Type="http://schemas.openxmlformats.org/officeDocument/2006/relationships/slideLayout" Target="../slideLayouts/slideLayout23.xml"/><Relationship Id="rId11" Type="http://schemas.openxmlformats.org/officeDocument/2006/relationships/slide" Target="slide83.xml"/><Relationship Id="rId5" Type="http://schemas.openxmlformats.org/officeDocument/2006/relationships/tags" Target="../tags/tag457.xml"/><Relationship Id="rId10" Type="http://schemas.openxmlformats.org/officeDocument/2006/relationships/slide" Target="slide52.xml"/><Relationship Id="rId4" Type="http://schemas.openxmlformats.org/officeDocument/2006/relationships/tags" Target="../tags/tag456.xml"/><Relationship Id="rId9" Type="http://schemas.openxmlformats.org/officeDocument/2006/relationships/image" Target="../media/image8.emf"/></Relationships>
</file>

<file path=ppt/slides/_rels/slide7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59.xml"/><Relationship Id="rId7" Type="http://schemas.openxmlformats.org/officeDocument/2006/relationships/oleObject" Target="../embeddings/oleObject101.bin"/><Relationship Id="rId2" Type="http://schemas.openxmlformats.org/officeDocument/2006/relationships/tags" Target="../tags/tag458.xml"/><Relationship Id="rId1" Type="http://schemas.openxmlformats.org/officeDocument/2006/relationships/vmlDrawing" Target="../drawings/vmlDrawing100.vml"/><Relationship Id="rId6" Type="http://schemas.openxmlformats.org/officeDocument/2006/relationships/notesSlide" Target="../notesSlides/notesSlide74.xml"/><Relationship Id="rId5" Type="http://schemas.openxmlformats.org/officeDocument/2006/relationships/slideLayout" Target="../slideLayouts/slideLayout23.xml"/><Relationship Id="rId10" Type="http://schemas.openxmlformats.org/officeDocument/2006/relationships/slide" Target="slide83.xml"/><Relationship Id="rId4" Type="http://schemas.openxmlformats.org/officeDocument/2006/relationships/tags" Target="../tags/tag460.xml"/><Relationship Id="rId9" Type="http://schemas.openxmlformats.org/officeDocument/2006/relationships/slide" Target="slide52.xml"/></Relationships>
</file>

<file path=ppt/slides/_rels/slide78.xml.rels><?xml version="1.0" encoding="UTF-8" standalone="yes"?>
<Relationships xmlns="http://schemas.openxmlformats.org/package/2006/relationships"><Relationship Id="rId8" Type="http://schemas.openxmlformats.org/officeDocument/2006/relationships/notesSlide" Target="../notesSlides/notesSlide75.xml"/><Relationship Id="rId13" Type="http://schemas.openxmlformats.org/officeDocument/2006/relationships/slide" Target="slide52.xml"/><Relationship Id="rId3" Type="http://schemas.openxmlformats.org/officeDocument/2006/relationships/tags" Target="../tags/tag462.xml"/><Relationship Id="rId7" Type="http://schemas.openxmlformats.org/officeDocument/2006/relationships/slideLayout" Target="../slideLayouts/slideLayout23.xml"/><Relationship Id="rId12" Type="http://schemas.openxmlformats.org/officeDocument/2006/relationships/image" Target="../media/image112.png"/><Relationship Id="rId2" Type="http://schemas.openxmlformats.org/officeDocument/2006/relationships/tags" Target="../tags/tag461.xml"/><Relationship Id="rId1" Type="http://schemas.openxmlformats.org/officeDocument/2006/relationships/vmlDrawing" Target="../drawings/vmlDrawing101.vml"/><Relationship Id="rId6" Type="http://schemas.openxmlformats.org/officeDocument/2006/relationships/tags" Target="../tags/tag465.xml"/><Relationship Id="rId11" Type="http://schemas.openxmlformats.org/officeDocument/2006/relationships/image" Target="../media/image111.png"/><Relationship Id="rId5" Type="http://schemas.openxmlformats.org/officeDocument/2006/relationships/tags" Target="../tags/tag464.xml"/><Relationship Id="rId10" Type="http://schemas.openxmlformats.org/officeDocument/2006/relationships/image" Target="../media/image8.emf"/><Relationship Id="rId4" Type="http://schemas.openxmlformats.org/officeDocument/2006/relationships/tags" Target="../tags/tag463.xml"/><Relationship Id="rId9" Type="http://schemas.openxmlformats.org/officeDocument/2006/relationships/oleObject" Target="../embeddings/oleObject102.bin"/><Relationship Id="rId14" Type="http://schemas.openxmlformats.org/officeDocument/2006/relationships/slide" Target="slide83.xml"/></Relationships>
</file>

<file path=ppt/slides/_rels/slide79.xml.rels><?xml version="1.0" encoding="UTF-8" standalone="yes"?>
<Relationships xmlns="http://schemas.openxmlformats.org/package/2006/relationships"><Relationship Id="rId8" Type="http://schemas.openxmlformats.org/officeDocument/2006/relationships/notesSlide" Target="../notesSlides/notesSlide76.xml"/><Relationship Id="rId13" Type="http://schemas.openxmlformats.org/officeDocument/2006/relationships/slide" Target="slide52.xml"/><Relationship Id="rId3" Type="http://schemas.openxmlformats.org/officeDocument/2006/relationships/tags" Target="../tags/tag467.xml"/><Relationship Id="rId7" Type="http://schemas.openxmlformats.org/officeDocument/2006/relationships/slideLayout" Target="../slideLayouts/slideLayout23.xml"/><Relationship Id="rId12" Type="http://schemas.openxmlformats.org/officeDocument/2006/relationships/image" Target="../media/image114.png"/><Relationship Id="rId2" Type="http://schemas.openxmlformats.org/officeDocument/2006/relationships/tags" Target="../tags/tag466.xml"/><Relationship Id="rId1" Type="http://schemas.openxmlformats.org/officeDocument/2006/relationships/vmlDrawing" Target="../drawings/vmlDrawing102.vml"/><Relationship Id="rId6" Type="http://schemas.openxmlformats.org/officeDocument/2006/relationships/tags" Target="../tags/tag470.xml"/><Relationship Id="rId11" Type="http://schemas.openxmlformats.org/officeDocument/2006/relationships/image" Target="../media/image113.png"/><Relationship Id="rId5" Type="http://schemas.openxmlformats.org/officeDocument/2006/relationships/tags" Target="../tags/tag469.xml"/><Relationship Id="rId10" Type="http://schemas.openxmlformats.org/officeDocument/2006/relationships/image" Target="../media/image8.emf"/><Relationship Id="rId4" Type="http://schemas.openxmlformats.org/officeDocument/2006/relationships/tags" Target="../tags/tag468.xml"/><Relationship Id="rId9" Type="http://schemas.openxmlformats.org/officeDocument/2006/relationships/oleObject" Target="../embeddings/oleObject103.bin"/><Relationship Id="rId14" Type="http://schemas.openxmlformats.org/officeDocument/2006/relationships/slide" Target="slide83.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15.xml"/><Relationship Id="rId7" Type="http://schemas.openxmlformats.org/officeDocument/2006/relationships/image" Target="../media/image8.emf"/><Relationship Id="rId2" Type="http://schemas.openxmlformats.org/officeDocument/2006/relationships/tags" Target="../tags/tag114.xml"/><Relationship Id="rId1" Type="http://schemas.openxmlformats.org/officeDocument/2006/relationships/vmlDrawing" Target="../drawings/vmlDrawing32.vml"/><Relationship Id="rId6" Type="http://schemas.openxmlformats.org/officeDocument/2006/relationships/oleObject" Target="../embeddings/oleObject33.bin"/><Relationship Id="rId5" Type="http://schemas.openxmlformats.org/officeDocument/2006/relationships/notesSlide" Target="../notesSlides/notesSlide7.xml"/><Relationship Id="rId4" Type="http://schemas.openxmlformats.org/officeDocument/2006/relationships/slideLayout" Target="../slideLayouts/slideLayout10.xml"/><Relationship Id="rId9" Type="http://schemas.openxmlformats.org/officeDocument/2006/relationships/slide" Target="slide83.xml"/></Relationships>
</file>

<file path=ppt/slides/_rels/slide80.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 Target="slide52.xml"/><Relationship Id="rId3" Type="http://schemas.openxmlformats.org/officeDocument/2006/relationships/tags" Target="../tags/tag472.xml"/><Relationship Id="rId7" Type="http://schemas.openxmlformats.org/officeDocument/2006/relationships/tags" Target="../tags/tag476.xml"/><Relationship Id="rId12" Type="http://schemas.openxmlformats.org/officeDocument/2006/relationships/image" Target="../media/image115.png"/><Relationship Id="rId2" Type="http://schemas.openxmlformats.org/officeDocument/2006/relationships/tags" Target="../tags/tag471.xml"/><Relationship Id="rId1" Type="http://schemas.openxmlformats.org/officeDocument/2006/relationships/vmlDrawing" Target="../drawings/vmlDrawing103.vml"/><Relationship Id="rId6" Type="http://schemas.openxmlformats.org/officeDocument/2006/relationships/tags" Target="../tags/tag475.xml"/><Relationship Id="rId11" Type="http://schemas.openxmlformats.org/officeDocument/2006/relationships/image" Target="../media/image8.emf"/><Relationship Id="rId5" Type="http://schemas.openxmlformats.org/officeDocument/2006/relationships/tags" Target="../tags/tag474.xml"/><Relationship Id="rId10" Type="http://schemas.openxmlformats.org/officeDocument/2006/relationships/oleObject" Target="../embeddings/oleObject104.bin"/><Relationship Id="rId4" Type="http://schemas.openxmlformats.org/officeDocument/2006/relationships/tags" Target="../tags/tag473.xml"/><Relationship Id="rId9" Type="http://schemas.openxmlformats.org/officeDocument/2006/relationships/notesSlide" Target="../notesSlides/notesSlide77.xml"/><Relationship Id="rId14" Type="http://schemas.openxmlformats.org/officeDocument/2006/relationships/slide" Target="slide83.xml"/></Relationships>
</file>

<file path=ppt/slides/_rels/slide81.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slide" Target="slide83.xml"/><Relationship Id="rId3" Type="http://schemas.openxmlformats.org/officeDocument/2006/relationships/tags" Target="../tags/tag478.xml"/><Relationship Id="rId7" Type="http://schemas.openxmlformats.org/officeDocument/2006/relationships/notesSlide" Target="../notesSlides/notesSlide78.xml"/><Relationship Id="rId12" Type="http://schemas.openxmlformats.org/officeDocument/2006/relationships/slide" Target="slide52.xml"/><Relationship Id="rId2" Type="http://schemas.openxmlformats.org/officeDocument/2006/relationships/tags" Target="../tags/tag477.xml"/><Relationship Id="rId1" Type="http://schemas.openxmlformats.org/officeDocument/2006/relationships/vmlDrawing" Target="../drawings/vmlDrawing104.vml"/><Relationship Id="rId6" Type="http://schemas.openxmlformats.org/officeDocument/2006/relationships/slideLayout" Target="../slideLayouts/slideLayout23.xml"/><Relationship Id="rId11" Type="http://schemas.openxmlformats.org/officeDocument/2006/relationships/image" Target="../media/image117.png"/><Relationship Id="rId5" Type="http://schemas.openxmlformats.org/officeDocument/2006/relationships/tags" Target="../tags/tag480.xml"/><Relationship Id="rId10" Type="http://schemas.openxmlformats.org/officeDocument/2006/relationships/image" Target="../media/image116.png"/><Relationship Id="rId4" Type="http://schemas.openxmlformats.org/officeDocument/2006/relationships/tags" Target="../tags/tag479.xml"/><Relationship Id="rId9" Type="http://schemas.openxmlformats.org/officeDocument/2006/relationships/image" Target="../media/image8.emf"/></Relationships>
</file>

<file path=ppt/slides/_rels/slide82.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slide" Target="slide52.xml"/><Relationship Id="rId3" Type="http://schemas.openxmlformats.org/officeDocument/2006/relationships/tags" Target="../tags/tag482.xml"/><Relationship Id="rId7" Type="http://schemas.openxmlformats.org/officeDocument/2006/relationships/notesSlide" Target="../notesSlides/notesSlide79.xml"/><Relationship Id="rId12" Type="http://schemas.openxmlformats.org/officeDocument/2006/relationships/image" Target="../media/image120.png"/><Relationship Id="rId2" Type="http://schemas.openxmlformats.org/officeDocument/2006/relationships/tags" Target="../tags/tag481.xml"/><Relationship Id="rId1" Type="http://schemas.openxmlformats.org/officeDocument/2006/relationships/vmlDrawing" Target="../drawings/vmlDrawing105.vml"/><Relationship Id="rId6" Type="http://schemas.openxmlformats.org/officeDocument/2006/relationships/slideLayout" Target="../slideLayouts/slideLayout23.xml"/><Relationship Id="rId11" Type="http://schemas.openxmlformats.org/officeDocument/2006/relationships/image" Target="../media/image119.png"/><Relationship Id="rId5" Type="http://schemas.openxmlformats.org/officeDocument/2006/relationships/tags" Target="../tags/tag484.xml"/><Relationship Id="rId10" Type="http://schemas.openxmlformats.org/officeDocument/2006/relationships/image" Target="../media/image118.png"/><Relationship Id="rId4" Type="http://schemas.openxmlformats.org/officeDocument/2006/relationships/tags" Target="../tags/tag483.xml"/><Relationship Id="rId9" Type="http://schemas.openxmlformats.org/officeDocument/2006/relationships/image" Target="../media/image8.emf"/><Relationship Id="rId14" Type="http://schemas.openxmlformats.org/officeDocument/2006/relationships/slide" Target="slide83.xml"/></Relationships>
</file>

<file path=ppt/slides/_rels/slide83.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slide" Target="slide87.xml"/><Relationship Id="rId3" Type="http://schemas.openxmlformats.org/officeDocument/2006/relationships/slideLayout" Target="../slideLayouts/slideLayout10.xml"/><Relationship Id="rId7" Type="http://schemas.openxmlformats.org/officeDocument/2006/relationships/diagramData" Target="../diagrams/data6.xml"/><Relationship Id="rId12" Type="http://schemas.openxmlformats.org/officeDocument/2006/relationships/slide" Target="slide86.xml"/><Relationship Id="rId2" Type="http://schemas.openxmlformats.org/officeDocument/2006/relationships/tags" Target="../tags/tag485.xml"/><Relationship Id="rId1" Type="http://schemas.openxmlformats.org/officeDocument/2006/relationships/vmlDrawing" Target="../drawings/vmlDrawing106.vml"/><Relationship Id="rId6" Type="http://schemas.openxmlformats.org/officeDocument/2006/relationships/image" Target="../media/image8.emf"/><Relationship Id="rId11" Type="http://schemas.microsoft.com/office/2007/relationships/diagramDrawing" Target="../diagrams/drawing6.xml"/><Relationship Id="rId5" Type="http://schemas.openxmlformats.org/officeDocument/2006/relationships/oleObject" Target="../embeddings/oleObject107.bin"/><Relationship Id="rId10" Type="http://schemas.openxmlformats.org/officeDocument/2006/relationships/diagramColors" Target="../diagrams/colors6.xml"/><Relationship Id="rId4" Type="http://schemas.openxmlformats.org/officeDocument/2006/relationships/notesSlide" Target="../notesSlides/notesSlide80.xml"/><Relationship Id="rId9" Type="http://schemas.openxmlformats.org/officeDocument/2006/relationships/diagramQuickStyle" Target="../diagrams/quickStyle6.xml"/><Relationship Id="rId14" Type="http://schemas.openxmlformats.org/officeDocument/2006/relationships/slide" Target="slide83.xml"/></Relationships>
</file>

<file path=ppt/slides/_rels/slide84.xml.rels><?xml version="1.0" encoding="UTF-8" standalone="yes"?>
<Relationships xmlns="http://schemas.openxmlformats.org/package/2006/relationships"><Relationship Id="rId8" Type="http://schemas.openxmlformats.org/officeDocument/2006/relationships/tags" Target="../tags/tag492.xml"/><Relationship Id="rId13" Type="http://schemas.openxmlformats.org/officeDocument/2006/relationships/hyperlink" Target="https://helpcenter.ariba.com/index.html?sap-language=de" TargetMode="External"/><Relationship Id="rId3" Type="http://schemas.openxmlformats.org/officeDocument/2006/relationships/tags" Target="../tags/tag487.xml"/><Relationship Id="rId7" Type="http://schemas.openxmlformats.org/officeDocument/2006/relationships/tags" Target="../tags/tag491.xml"/><Relationship Id="rId12" Type="http://schemas.openxmlformats.org/officeDocument/2006/relationships/image" Target="../media/image8.emf"/><Relationship Id="rId2" Type="http://schemas.openxmlformats.org/officeDocument/2006/relationships/tags" Target="../tags/tag486.xml"/><Relationship Id="rId16" Type="http://schemas.openxmlformats.org/officeDocument/2006/relationships/slide" Target="slide83.xml"/><Relationship Id="rId1" Type="http://schemas.openxmlformats.org/officeDocument/2006/relationships/vmlDrawing" Target="../drawings/vmlDrawing107.vml"/><Relationship Id="rId6" Type="http://schemas.openxmlformats.org/officeDocument/2006/relationships/tags" Target="../tags/tag490.xml"/><Relationship Id="rId11" Type="http://schemas.openxmlformats.org/officeDocument/2006/relationships/oleObject" Target="../embeddings/oleObject108.bin"/><Relationship Id="rId5" Type="http://schemas.openxmlformats.org/officeDocument/2006/relationships/tags" Target="../tags/tag489.xml"/><Relationship Id="rId15" Type="http://schemas.openxmlformats.org/officeDocument/2006/relationships/hyperlink" Target="https://www.tuv.com/germany/de/corporate-procurement.html" TargetMode="External"/><Relationship Id="rId10" Type="http://schemas.openxmlformats.org/officeDocument/2006/relationships/notesSlide" Target="../notesSlides/notesSlide81.xml"/><Relationship Id="rId4" Type="http://schemas.openxmlformats.org/officeDocument/2006/relationships/tags" Target="../tags/tag488.xml"/><Relationship Id="rId9" Type="http://schemas.openxmlformats.org/officeDocument/2006/relationships/slideLayout" Target="../slideLayouts/slideLayout23.xml"/><Relationship Id="rId14" Type="http://schemas.openxmlformats.org/officeDocument/2006/relationships/hyperlink" Target="mailto:Global-Office-Procurement@de.tuv.com" TargetMode="External"/></Relationships>
</file>

<file path=ppt/slides/_rels/slide8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494.xml"/><Relationship Id="rId7" Type="http://schemas.openxmlformats.org/officeDocument/2006/relationships/oleObject" Target="../embeddings/oleObject109.bin"/><Relationship Id="rId2" Type="http://schemas.openxmlformats.org/officeDocument/2006/relationships/tags" Target="../tags/tag493.xml"/><Relationship Id="rId1" Type="http://schemas.openxmlformats.org/officeDocument/2006/relationships/vmlDrawing" Target="../drawings/vmlDrawing108.vml"/><Relationship Id="rId6" Type="http://schemas.openxmlformats.org/officeDocument/2006/relationships/notesSlide" Target="../notesSlides/notesSlide82.xml"/><Relationship Id="rId5" Type="http://schemas.openxmlformats.org/officeDocument/2006/relationships/slideLayout" Target="../slideLayouts/slideLayout23.xml"/><Relationship Id="rId10" Type="http://schemas.openxmlformats.org/officeDocument/2006/relationships/slide" Target="slide83.xml"/><Relationship Id="rId4" Type="http://schemas.openxmlformats.org/officeDocument/2006/relationships/tags" Target="../tags/tag495.xml"/><Relationship Id="rId9" Type="http://schemas.openxmlformats.org/officeDocument/2006/relationships/image" Target="../media/image121.png"/></Relationships>
</file>

<file path=ppt/slides/_rels/slide86.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hyperlink" Target="https://www.sap.com/about/trust-center/cloud-service-status.html#sap-ariba" TargetMode="External"/><Relationship Id="rId3" Type="http://schemas.openxmlformats.org/officeDocument/2006/relationships/tags" Target="../tags/tag497.xml"/><Relationship Id="rId7" Type="http://schemas.openxmlformats.org/officeDocument/2006/relationships/oleObject" Target="../embeddings/oleObject110.bin"/><Relationship Id="rId12" Type="http://schemas.openxmlformats.org/officeDocument/2006/relationships/hyperlink" Target="http://www.ariba.com/solutions/discovery-for-suppliers.cfm" TargetMode="External"/><Relationship Id="rId2" Type="http://schemas.openxmlformats.org/officeDocument/2006/relationships/tags" Target="../tags/tag496.xml"/><Relationship Id="rId1" Type="http://schemas.openxmlformats.org/officeDocument/2006/relationships/vmlDrawing" Target="../drawings/vmlDrawing109.vml"/><Relationship Id="rId6" Type="http://schemas.openxmlformats.org/officeDocument/2006/relationships/notesSlide" Target="../notesSlides/notesSlide83.xml"/><Relationship Id="rId11" Type="http://schemas.openxmlformats.org/officeDocument/2006/relationships/hyperlink" Target="http://trust.ariba.com/" TargetMode="External"/><Relationship Id="rId5" Type="http://schemas.openxmlformats.org/officeDocument/2006/relationships/slideLayout" Target="../slideLayouts/slideLayout23.xml"/><Relationship Id="rId10" Type="http://schemas.openxmlformats.org/officeDocument/2006/relationships/hyperlink" Target="https://connect.ariba.com/anfaq.htm" TargetMode="External"/><Relationship Id="rId4" Type="http://schemas.openxmlformats.org/officeDocument/2006/relationships/tags" Target="../tags/tag498.xml"/><Relationship Id="rId9" Type="http://schemas.openxmlformats.org/officeDocument/2006/relationships/hyperlink" Target="http://www.ariba.com/suppliers/ariba-network-fulfillment/pricing" TargetMode="External"/><Relationship Id="rId14" Type="http://schemas.openxmlformats.org/officeDocument/2006/relationships/slide" Target="slide83.xml"/></Relationships>
</file>

<file path=ppt/slides/_rels/slide87.xml.rels><?xml version="1.0" encoding="UTF-8" standalone="yes"?>
<Relationships xmlns="http://schemas.openxmlformats.org/package/2006/relationships"><Relationship Id="rId8" Type="http://schemas.openxmlformats.org/officeDocument/2006/relationships/tags" Target="../tags/tag505.xml"/><Relationship Id="rId13" Type="http://schemas.openxmlformats.org/officeDocument/2006/relationships/tags" Target="../tags/tag510.xml"/><Relationship Id="rId18" Type="http://schemas.openxmlformats.org/officeDocument/2006/relationships/tags" Target="../tags/tag515.xml"/><Relationship Id="rId26" Type="http://schemas.openxmlformats.org/officeDocument/2006/relationships/notesSlide" Target="../notesSlides/notesSlide84.xml"/><Relationship Id="rId39" Type="http://schemas.openxmlformats.org/officeDocument/2006/relationships/slide" Target="slide83.xml"/><Relationship Id="rId3" Type="http://schemas.openxmlformats.org/officeDocument/2006/relationships/tags" Target="../tags/tag500.xml"/><Relationship Id="rId21" Type="http://schemas.openxmlformats.org/officeDocument/2006/relationships/tags" Target="../tags/tag518.xml"/><Relationship Id="rId34" Type="http://schemas.openxmlformats.org/officeDocument/2006/relationships/hyperlink" Target="https://helpcenter.ariba.com/index.html?sap-language=de#/item&amp;/i/82329" TargetMode="External"/><Relationship Id="rId7" Type="http://schemas.openxmlformats.org/officeDocument/2006/relationships/tags" Target="../tags/tag504.xml"/><Relationship Id="rId12" Type="http://schemas.openxmlformats.org/officeDocument/2006/relationships/tags" Target="../tags/tag509.xml"/><Relationship Id="rId17" Type="http://schemas.openxmlformats.org/officeDocument/2006/relationships/tags" Target="../tags/tag514.xml"/><Relationship Id="rId25" Type="http://schemas.openxmlformats.org/officeDocument/2006/relationships/slideLayout" Target="../slideLayouts/slideLayout23.xml"/><Relationship Id="rId33" Type="http://schemas.openxmlformats.org/officeDocument/2006/relationships/hyperlink" Target="https://helpcenter.ariba.com/index.html?sap-language=en#/item&amp;/i/82329" TargetMode="External"/><Relationship Id="rId38" Type="http://schemas.openxmlformats.org/officeDocument/2006/relationships/hyperlink" Target="https://helpcenter.ariba.com/index.html?sap-language=de#/item&amp;/i/151069" TargetMode="External"/><Relationship Id="rId2" Type="http://schemas.openxmlformats.org/officeDocument/2006/relationships/tags" Target="../tags/tag499.xml"/><Relationship Id="rId16" Type="http://schemas.openxmlformats.org/officeDocument/2006/relationships/tags" Target="../tags/tag513.xml"/><Relationship Id="rId20" Type="http://schemas.openxmlformats.org/officeDocument/2006/relationships/tags" Target="../tags/tag517.xml"/><Relationship Id="rId29" Type="http://schemas.openxmlformats.org/officeDocument/2006/relationships/image" Target="../media/image71.png"/><Relationship Id="rId1" Type="http://schemas.openxmlformats.org/officeDocument/2006/relationships/vmlDrawing" Target="../drawings/vmlDrawing110.vml"/><Relationship Id="rId6" Type="http://schemas.openxmlformats.org/officeDocument/2006/relationships/tags" Target="../tags/tag503.xml"/><Relationship Id="rId11" Type="http://schemas.openxmlformats.org/officeDocument/2006/relationships/tags" Target="../tags/tag508.xml"/><Relationship Id="rId24" Type="http://schemas.openxmlformats.org/officeDocument/2006/relationships/tags" Target="../tags/tag521.xml"/><Relationship Id="rId32" Type="http://schemas.openxmlformats.org/officeDocument/2006/relationships/hyperlink" Target="https://helpcenter.ariba.com/index.html?sap-language=de#/item&amp;/i/159355" TargetMode="External"/><Relationship Id="rId37" Type="http://schemas.openxmlformats.org/officeDocument/2006/relationships/hyperlink" Target="https://helpcenter.ariba.com/index.html?sap-language=de#/item&amp;/i/82268" TargetMode="External"/><Relationship Id="rId5" Type="http://schemas.openxmlformats.org/officeDocument/2006/relationships/tags" Target="../tags/tag502.xml"/><Relationship Id="rId15" Type="http://schemas.openxmlformats.org/officeDocument/2006/relationships/tags" Target="../tags/tag512.xml"/><Relationship Id="rId23" Type="http://schemas.openxmlformats.org/officeDocument/2006/relationships/tags" Target="../tags/tag520.xml"/><Relationship Id="rId28" Type="http://schemas.openxmlformats.org/officeDocument/2006/relationships/image" Target="../media/image8.emf"/><Relationship Id="rId36" Type="http://schemas.openxmlformats.org/officeDocument/2006/relationships/hyperlink" Target="https://helpcenter.ariba.com/index.html?sap-language=de#/item&amp;/i/117381" TargetMode="External"/><Relationship Id="rId10" Type="http://schemas.openxmlformats.org/officeDocument/2006/relationships/tags" Target="../tags/tag507.xml"/><Relationship Id="rId19" Type="http://schemas.openxmlformats.org/officeDocument/2006/relationships/tags" Target="../tags/tag516.xml"/><Relationship Id="rId31" Type="http://schemas.openxmlformats.org/officeDocument/2006/relationships/hyperlink" Target="https://helpcenter.ariba.com/index.html?sap-language=de#/item&amp;/i/153085" TargetMode="External"/><Relationship Id="rId4" Type="http://schemas.openxmlformats.org/officeDocument/2006/relationships/tags" Target="../tags/tag501.xml"/><Relationship Id="rId9" Type="http://schemas.openxmlformats.org/officeDocument/2006/relationships/tags" Target="../tags/tag506.xml"/><Relationship Id="rId14" Type="http://schemas.openxmlformats.org/officeDocument/2006/relationships/tags" Target="../tags/tag511.xml"/><Relationship Id="rId22" Type="http://schemas.openxmlformats.org/officeDocument/2006/relationships/tags" Target="../tags/tag519.xml"/><Relationship Id="rId27" Type="http://schemas.openxmlformats.org/officeDocument/2006/relationships/oleObject" Target="../embeddings/oleObject111.bin"/><Relationship Id="rId30" Type="http://schemas.microsoft.com/office/2007/relationships/hdphoto" Target="../media/hdphoto1.wdp"/><Relationship Id="rId35" Type="http://schemas.openxmlformats.org/officeDocument/2006/relationships/hyperlink" Target="https://helpcenter.ariba.com/index.html?sap-language=de#/item&amp;/i/134103" TargetMode="External"/></Relationships>
</file>

<file path=ppt/slides/_rels/slide88.xml.rels><?xml version="1.0" encoding="UTF-8" standalone="yes"?>
<Relationships xmlns="http://schemas.openxmlformats.org/package/2006/relationships"><Relationship Id="rId3" Type="http://schemas.openxmlformats.org/officeDocument/2006/relationships/tags" Target="../tags/tag523.xml"/><Relationship Id="rId7" Type="http://schemas.openxmlformats.org/officeDocument/2006/relationships/image" Target="../media/image8.emf"/><Relationship Id="rId2" Type="http://schemas.openxmlformats.org/officeDocument/2006/relationships/tags" Target="../tags/tag522.xml"/><Relationship Id="rId1" Type="http://schemas.openxmlformats.org/officeDocument/2006/relationships/vmlDrawing" Target="../drawings/vmlDrawing111.vml"/><Relationship Id="rId6" Type="http://schemas.openxmlformats.org/officeDocument/2006/relationships/oleObject" Target="../embeddings/oleObject112.bin"/><Relationship Id="rId5" Type="http://schemas.openxmlformats.org/officeDocument/2006/relationships/notesSlide" Target="../notesSlides/notesSlide85.xml"/><Relationship Id="rId4"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tags" Target="../tags/tag117.xml"/><Relationship Id="rId7" Type="http://schemas.openxmlformats.org/officeDocument/2006/relationships/image" Target="../media/image8.emf"/><Relationship Id="rId2" Type="http://schemas.openxmlformats.org/officeDocument/2006/relationships/tags" Target="../tags/tag116.xml"/><Relationship Id="rId1" Type="http://schemas.openxmlformats.org/officeDocument/2006/relationships/vmlDrawing" Target="../drawings/vmlDrawing33.vml"/><Relationship Id="rId6" Type="http://schemas.openxmlformats.org/officeDocument/2006/relationships/oleObject" Target="../embeddings/oleObject34.bin"/><Relationship Id="rId5" Type="http://schemas.openxmlformats.org/officeDocument/2006/relationships/notesSlide" Target="../notesSlides/notesSlide8.xml"/><Relationship Id="rId4" Type="http://schemas.openxmlformats.org/officeDocument/2006/relationships/slideLayout" Target="../slideLayouts/slideLayout10.xml"/><Relationship Id="rId9" Type="http://schemas.openxmlformats.org/officeDocument/2006/relationships/slide" Target="slide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extLst>
              <p:ext uri="{D42A27DB-BD31-4B8C-83A1-F6EECF244321}">
                <p14:modId xmlns:p14="http://schemas.microsoft.com/office/powerpoint/2010/main" val="3067458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78" name="think-cell Folie" r:id="rId6" imgW="349" imgH="349" progId="TCLayout.ActiveDocument.1">
                  <p:embed/>
                </p:oleObj>
              </mc:Choice>
              <mc:Fallback>
                <p:oleObj name="think-cell Folie" r:id="rId6" imgW="349" imgH="34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Bildplatzhalter 3"/>
          <p:cNvSpPr>
            <a:spLocks noGrp="1"/>
          </p:cNvSpPr>
          <p:nvPr>
            <p:ph type="pic" sz="quarter" idx="16"/>
          </p:nvPr>
        </p:nvSpPr>
        <p:spPr/>
      </p:sp>
      <p:sp>
        <p:nvSpPr>
          <p:cNvPr id="3" name="Textplatzhalter 2"/>
          <p:cNvSpPr>
            <a:spLocks noGrp="1"/>
          </p:cNvSpPr>
          <p:nvPr>
            <p:ph type="body" sz="quarter" idx="15"/>
          </p:nvPr>
        </p:nvSpPr>
        <p:spPr/>
        <p:txBody>
          <a:bodyPr/>
          <a:lstStyle/>
          <a:p>
            <a:endParaRPr lang="de-DE" dirty="0"/>
          </a:p>
        </p:txBody>
      </p:sp>
      <p:sp>
        <p:nvSpPr>
          <p:cNvPr id="6" name="Untertitel 5"/>
          <p:cNvSpPr>
            <a:spLocks noGrp="1"/>
          </p:cNvSpPr>
          <p:nvPr>
            <p:ph type="subTitle" idx="1"/>
          </p:nvPr>
        </p:nvSpPr>
        <p:spPr/>
        <p:txBody>
          <a:bodyPr/>
          <a:lstStyle/>
          <a:p>
            <a:r>
              <a:rPr lang="de-DE" dirty="0"/>
              <a:t>Anleitung zur Anbindung auf Ariba Network,</a:t>
            </a:r>
          </a:p>
          <a:p>
            <a:r>
              <a:rPr lang="de-DE" dirty="0"/>
              <a:t>Konto-Konfiguration und -</a:t>
            </a:r>
            <a:r>
              <a:rPr lang="de-DE" dirty="0" smtClean="0"/>
              <a:t>Verwaltung</a:t>
            </a:r>
            <a:endParaRPr lang="de-DE" dirty="0"/>
          </a:p>
          <a:p>
            <a:r>
              <a:rPr lang="de-DE" dirty="0"/>
              <a:t>sowie </a:t>
            </a:r>
            <a:r>
              <a:rPr lang="de-DE" dirty="0" smtClean="0"/>
              <a:t>Dokumentenabwicklung.</a:t>
            </a:r>
            <a:endParaRPr lang="de-DE" dirty="0"/>
          </a:p>
        </p:txBody>
      </p:sp>
      <p:sp>
        <p:nvSpPr>
          <p:cNvPr id="5" name="Title 4"/>
          <p:cNvSpPr>
            <a:spLocks noGrp="1"/>
          </p:cNvSpPr>
          <p:nvPr>
            <p:ph type="ctrTitle"/>
            <p:custDataLst>
              <p:tags r:id="rId3"/>
            </p:custDataLst>
          </p:nvPr>
        </p:nvSpPr>
        <p:spPr/>
        <p:txBody>
          <a:bodyPr vert="horz"/>
          <a:lstStyle/>
          <a:p>
            <a:r>
              <a:rPr lang="de-DE" dirty="0"/>
              <a:t>Ariba® Network</a:t>
            </a:r>
            <a:br>
              <a:rPr lang="de-DE" dirty="0"/>
            </a:br>
            <a:r>
              <a:rPr lang="de-DE" dirty="0" smtClean="0"/>
              <a:t>Lieferantenhandbuch.</a:t>
            </a:r>
            <a:endParaRPr lang="de-DE" dirty="0"/>
          </a:p>
        </p:txBody>
      </p:sp>
    </p:spTree>
    <p:extLst>
      <p:ext uri="{BB962C8B-B14F-4D97-AF65-F5344CB8AC3E}">
        <p14:creationId xmlns:p14="http://schemas.microsoft.com/office/powerpoint/2010/main" val="1589514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1182809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9" name="think-cell Folie" r:id="rId10" imgW="349" imgH="349" progId="TCLayout.ActiveDocument.1">
                  <p:embed/>
                </p:oleObj>
              </mc:Choice>
              <mc:Fallback>
                <p:oleObj name="think-cell Folie" r:id="rId10" imgW="349" imgH="349" progId="TCLayout.ActiveDocument.1">
                  <p:embed/>
                  <p:pic>
                    <p:nvPicPr>
                      <p:cNvPr id="17" name="Objekt 16"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SAP Ariba kann Ihnen helfen…</a:t>
            </a:r>
            <a:endParaRPr lang="de-DE" dirty="0"/>
          </a:p>
        </p:txBody>
      </p:sp>
      <p:sp>
        <p:nvSpPr>
          <p:cNvPr id="7" name="Textplatzhalter 6"/>
          <p:cNvSpPr>
            <a:spLocks noGrp="1"/>
          </p:cNvSpPr>
          <p:nvPr>
            <p:ph type="body" sz="quarter" idx="14"/>
          </p:nvPr>
        </p:nvSpPr>
        <p:spPr/>
        <p:txBody>
          <a:bodyPr/>
          <a:lstStyle/>
          <a:p>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10</a:t>
            </a:fld>
            <a:endParaRPr lang="de-DE" dirty="0"/>
          </a:p>
        </p:txBody>
      </p:sp>
      <p:sp>
        <p:nvSpPr>
          <p:cNvPr id="10" name="Datumsplatzhalter 9"/>
          <p:cNvSpPr>
            <a:spLocks noGrp="1"/>
          </p:cNvSpPr>
          <p:nvPr>
            <p:ph type="dt" sz="half" idx="10"/>
          </p:nvPr>
        </p:nvSpPr>
        <p:spPr/>
        <p:txBody>
          <a:bodyPr/>
          <a:lstStyle/>
          <a:p>
            <a:fld id="{9CC15EB0-C95E-4B22-8713-6575192688BB}" type="datetime1">
              <a:rPr lang="de-DE" smtClean="0"/>
              <a:pPr/>
              <a:t>09.03.2022</a:t>
            </a:fld>
            <a:endParaRPr lang="de-DE" dirty="0"/>
          </a:p>
        </p:txBody>
      </p:sp>
      <p:sp>
        <p:nvSpPr>
          <p:cNvPr id="4" name="Inhaltsplatzhalter 3"/>
          <p:cNvSpPr>
            <a:spLocks noGrp="1"/>
          </p:cNvSpPr>
          <p:nvPr>
            <p:ph sz="quarter" idx="13"/>
          </p:nvPr>
        </p:nvSpPr>
        <p:spPr>
          <a:xfrm>
            <a:off x="1774606" y="1701798"/>
            <a:ext cx="9864194" cy="4392365"/>
          </a:xfrm>
        </p:spPr>
        <p:txBody>
          <a:bodyPr/>
          <a:lstStyle/>
          <a:p>
            <a:r>
              <a:rPr lang="de-DE" sz="1050" b="1" dirty="0" smtClean="0"/>
              <a:t>sofort mit allen Handelspartnern zusammenzuarbeiten.</a:t>
            </a:r>
            <a:endParaRPr lang="de-DE" sz="1050" dirty="0" smtClean="0"/>
          </a:p>
          <a:p>
            <a:pPr marL="228600" indent="-228600">
              <a:buFont typeface="Wingdings" panose="05000000000000000000" pitchFamily="2" charset="2"/>
              <a:buChar char="§"/>
            </a:pPr>
            <a:r>
              <a:rPr lang="de-DE" sz="1050" dirty="0" smtClean="0"/>
              <a:t>Direkter Zugriff auf das Tool zur Online-Rechnungserstellung.</a:t>
            </a:r>
          </a:p>
          <a:p>
            <a:pPr marL="228600" indent="-228600">
              <a:buFont typeface="Wingdings" panose="05000000000000000000" pitchFamily="2" charset="2"/>
              <a:buChar char="§"/>
            </a:pPr>
            <a:r>
              <a:rPr lang="de-DE" sz="1050" dirty="0" smtClean="0"/>
              <a:t>Automatisierung und Veröffentlichung von Katalogen für Käufer in weniger als 8 Wochen.</a:t>
            </a:r>
          </a:p>
          <a:p>
            <a:pPr marL="228600" indent="-228600">
              <a:buFont typeface="Wingdings" panose="05000000000000000000" pitchFamily="2" charset="2"/>
              <a:buChar char="§"/>
            </a:pPr>
            <a:endParaRPr lang="de-DE" sz="1050" dirty="0" smtClean="0"/>
          </a:p>
          <a:p>
            <a:r>
              <a:rPr lang="de-DE" sz="1050" b="1" dirty="0" smtClean="0"/>
              <a:t>von Papier auf effiziente elektronische Transaktionen umzusteigen.</a:t>
            </a:r>
          </a:p>
          <a:p>
            <a:pPr marL="228600" indent="-228600">
              <a:buFont typeface="Wingdings" panose="05000000000000000000" pitchFamily="2" charset="2"/>
              <a:buChar char="§"/>
            </a:pPr>
            <a:r>
              <a:rPr lang="de-DE" sz="1050" dirty="0" smtClean="0"/>
              <a:t>75 % schnellere Geschäftsabschlüsse.</a:t>
            </a:r>
          </a:p>
          <a:p>
            <a:pPr marL="228600" indent="-228600">
              <a:buFont typeface="Wingdings" panose="05000000000000000000" pitchFamily="2" charset="2"/>
              <a:buChar char="§"/>
            </a:pPr>
            <a:r>
              <a:rPr lang="de-DE" sz="1050" dirty="0" smtClean="0"/>
              <a:t>75 % höhere Produktivität bei der Bestellungsverarbeitung durch </a:t>
            </a:r>
            <a:r>
              <a:rPr lang="de-DE" sz="1050" dirty="0" err="1" smtClean="0"/>
              <a:t>cXML</a:t>
            </a:r>
            <a:r>
              <a:rPr lang="de-DE" sz="1050" dirty="0" smtClean="0"/>
              <a:t>.</a:t>
            </a:r>
          </a:p>
          <a:p>
            <a:pPr marL="228600" indent="-228600">
              <a:buFont typeface="Wingdings" panose="05000000000000000000" pitchFamily="2" charset="2"/>
              <a:buChar char="§"/>
            </a:pPr>
            <a:r>
              <a:rPr lang="de-DE" sz="1050" dirty="0" smtClean="0"/>
              <a:t>80 % größere Genauigkeit von Bestellungen dank </a:t>
            </a:r>
            <a:r>
              <a:rPr lang="de-DE" sz="1050" dirty="0" err="1" smtClean="0"/>
              <a:t>PunchOut</a:t>
            </a:r>
            <a:r>
              <a:rPr lang="de-DE" sz="1050" dirty="0" smtClean="0"/>
              <a:t>.</a:t>
            </a:r>
          </a:p>
          <a:p>
            <a:pPr marL="228600" indent="-228600">
              <a:buFont typeface="Wingdings" panose="05000000000000000000" pitchFamily="2" charset="2"/>
              <a:buChar char="§"/>
            </a:pPr>
            <a:endParaRPr lang="de-DE" sz="1050" dirty="0" smtClean="0"/>
          </a:p>
          <a:p>
            <a:r>
              <a:rPr lang="de-DE" sz="1050" b="1" dirty="0" smtClean="0"/>
              <a:t>Fehler zu erkennen und zu beheben bevor sie überhaupt auftreten.</a:t>
            </a:r>
          </a:p>
          <a:p>
            <a:pPr marL="228600" indent="-228600">
              <a:buFont typeface="Wingdings" panose="05000000000000000000" pitchFamily="2" charset="2"/>
              <a:buChar char="§"/>
            </a:pPr>
            <a:r>
              <a:rPr lang="de-DE" sz="1050" dirty="0" smtClean="0"/>
              <a:t>64 % weniger manueller Bearbeitungen.</a:t>
            </a:r>
          </a:p>
          <a:p>
            <a:pPr marL="228600" indent="-228600">
              <a:buFont typeface="Wingdings" panose="05000000000000000000" pitchFamily="2" charset="2"/>
              <a:buChar char="§"/>
            </a:pPr>
            <a:endParaRPr lang="de-DE" sz="1050" dirty="0" smtClean="0"/>
          </a:p>
          <a:p>
            <a:r>
              <a:rPr lang="de-DE" sz="1050" b="1" dirty="0" smtClean="0"/>
              <a:t>den Rechnungs- und Zahlungsstatus online in Echtzeit nachzuverfolgen und die </a:t>
            </a:r>
            <a:r>
              <a:rPr lang="de-DE" sz="1050" b="1" dirty="0" err="1" smtClean="0"/>
              <a:t>Außenstandsdauer</a:t>
            </a:r>
            <a:r>
              <a:rPr lang="de-DE" sz="1050" b="1" dirty="0" smtClean="0"/>
              <a:t> von Forderungen zu verkürzen.</a:t>
            </a:r>
          </a:p>
          <a:p>
            <a:pPr marL="228600" indent="-228600">
              <a:buFont typeface="Wingdings" panose="05000000000000000000" pitchFamily="2" charset="2"/>
              <a:buChar char="§"/>
            </a:pPr>
            <a:r>
              <a:rPr lang="de-DE" sz="1050" dirty="0" smtClean="0"/>
              <a:t>62 % weniger verspätete Zahlungen.</a:t>
            </a:r>
          </a:p>
          <a:p>
            <a:pPr marL="228600" indent="-228600">
              <a:buFont typeface="Wingdings" panose="05000000000000000000" pitchFamily="2" charset="2"/>
              <a:buChar char="§"/>
            </a:pPr>
            <a:r>
              <a:rPr lang="de-DE" sz="1050" dirty="0" smtClean="0"/>
              <a:t>68 % höhere </a:t>
            </a:r>
            <a:r>
              <a:rPr lang="de-DE" sz="1050" dirty="0" err="1" smtClean="0"/>
              <a:t>Abgleichsquote</a:t>
            </a:r>
            <a:r>
              <a:rPr lang="de-DE" sz="1050" dirty="0" smtClean="0"/>
              <a:t> für Rechnungen.</a:t>
            </a:r>
          </a:p>
          <a:p>
            <a:pPr marL="228600" indent="-228600">
              <a:buFont typeface="Wingdings" panose="05000000000000000000" pitchFamily="2" charset="2"/>
              <a:buChar char="§"/>
            </a:pPr>
            <a:endParaRPr lang="de-DE" sz="1050" dirty="0" smtClean="0"/>
          </a:p>
          <a:p>
            <a:r>
              <a:rPr lang="de-DE" sz="1050" b="1" dirty="0" smtClean="0"/>
              <a:t>Chancen zu erkennen, die Sie bisher verpasst haben, und weltweit Handel zu treiben.</a:t>
            </a:r>
          </a:p>
          <a:p>
            <a:pPr marL="228600" indent="-228600">
              <a:buFont typeface="Wingdings" panose="05000000000000000000" pitchFamily="2" charset="2"/>
              <a:buChar char="§"/>
            </a:pPr>
            <a:r>
              <a:rPr lang="de-DE" sz="1050" dirty="0" smtClean="0"/>
              <a:t>15 % stärkere Kundenbindung.</a:t>
            </a:r>
          </a:p>
          <a:p>
            <a:pPr marL="228600" indent="-228600">
              <a:buFont typeface="Wingdings" panose="05000000000000000000" pitchFamily="2" charset="2"/>
              <a:buChar char="§"/>
            </a:pPr>
            <a:r>
              <a:rPr lang="de-DE" sz="1050" dirty="0" smtClean="0"/>
              <a:t>30 % Zuwachs bei Bestandskunden.</a:t>
            </a:r>
          </a:p>
          <a:p>
            <a:pPr marL="228600" indent="-228600">
              <a:buFont typeface="Wingdings" panose="05000000000000000000" pitchFamily="2" charset="2"/>
              <a:buChar char="§"/>
            </a:pPr>
            <a:r>
              <a:rPr lang="de-DE" sz="1050" dirty="0" smtClean="0"/>
              <a:t>35 % Zuwachs im Neugeschäft.</a:t>
            </a:r>
          </a:p>
          <a:p>
            <a:endParaRPr lang="de-DE" sz="1050"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2" name="Contact">
            <a:extLst>
              <a:ext uri="{FF2B5EF4-FFF2-40B4-BE49-F238E27FC236}">
                <a16:creationId xmlns:a16="http://schemas.microsoft.com/office/drawing/2014/main" id="{0D444FCD-FA9E-48CD-9DB6-666A08AE9F8E}"/>
              </a:ext>
            </a:extLst>
          </p:cNvPr>
          <p:cNvSpPr>
            <a:spLocks noChangeAspect="1"/>
          </p:cNvSpPr>
          <p:nvPr>
            <p:custDataLst>
              <p:tags r:id="rId3"/>
            </p:custDataLst>
          </p:nvPr>
        </p:nvSpPr>
        <p:spPr bwMode="auto">
          <a:xfrm>
            <a:off x="906096" y="1814876"/>
            <a:ext cx="339725" cy="431800"/>
          </a:xfrm>
          <a:custGeom>
            <a:avLst/>
            <a:gdLst>
              <a:gd name="T0" fmla="*/ 444 w 444"/>
              <a:gd name="T1" fmla="*/ 562 h 567"/>
              <a:gd name="T2" fmla="*/ 321 w 444"/>
              <a:gd name="T3" fmla="*/ 542 h 567"/>
              <a:gd name="T4" fmla="*/ 130 w 444"/>
              <a:gd name="T5" fmla="*/ 567 h 567"/>
              <a:gd name="T6" fmla="*/ 0 w 444"/>
              <a:gd name="T7" fmla="*/ 547 h 567"/>
              <a:gd name="T8" fmla="*/ 95 w 444"/>
              <a:gd name="T9" fmla="*/ 524 h 567"/>
              <a:gd name="T10" fmla="*/ 223 w 444"/>
              <a:gd name="T11" fmla="*/ 514 h 567"/>
              <a:gd name="T12" fmla="*/ 404 w 444"/>
              <a:gd name="T13" fmla="*/ 510 h 567"/>
              <a:gd name="T14" fmla="*/ 399 w 444"/>
              <a:gd name="T15" fmla="*/ 474 h 567"/>
              <a:gd name="T16" fmla="*/ 376 w 444"/>
              <a:gd name="T17" fmla="*/ 448 h 567"/>
              <a:gd name="T18" fmla="*/ 266 w 444"/>
              <a:gd name="T19" fmla="*/ 353 h 567"/>
              <a:gd name="T20" fmla="*/ 266 w 444"/>
              <a:gd name="T21" fmla="*/ 310 h 567"/>
              <a:gd name="T22" fmla="*/ 270 w 444"/>
              <a:gd name="T23" fmla="*/ 304 h 567"/>
              <a:gd name="T24" fmla="*/ 301 w 444"/>
              <a:gd name="T25" fmla="*/ 233 h 567"/>
              <a:gd name="T26" fmla="*/ 312 w 444"/>
              <a:gd name="T27" fmla="*/ 222 h 567"/>
              <a:gd name="T28" fmla="*/ 309 w 444"/>
              <a:gd name="T29" fmla="*/ 178 h 567"/>
              <a:gd name="T30" fmla="*/ 303 w 444"/>
              <a:gd name="T31" fmla="*/ 104 h 567"/>
              <a:gd name="T32" fmla="*/ 270 w 444"/>
              <a:gd name="T33" fmla="*/ 50 h 567"/>
              <a:gd name="T34" fmla="*/ 221 w 444"/>
              <a:gd name="T35" fmla="*/ 42 h 567"/>
              <a:gd name="T36" fmla="*/ 140 w 444"/>
              <a:gd name="T37" fmla="*/ 104 h 567"/>
              <a:gd name="T38" fmla="*/ 134 w 444"/>
              <a:gd name="T39" fmla="*/ 178 h 567"/>
              <a:gd name="T40" fmla="*/ 131 w 444"/>
              <a:gd name="T41" fmla="*/ 222 h 567"/>
              <a:gd name="T42" fmla="*/ 142 w 444"/>
              <a:gd name="T43" fmla="*/ 233 h 567"/>
              <a:gd name="T44" fmla="*/ 173 w 444"/>
              <a:gd name="T45" fmla="*/ 304 h 567"/>
              <a:gd name="T46" fmla="*/ 177 w 444"/>
              <a:gd name="T47" fmla="*/ 352 h 567"/>
              <a:gd name="T48" fmla="*/ 67 w 444"/>
              <a:gd name="T49" fmla="*/ 448 h 567"/>
              <a:gd name="T50" fmla="*/ 6 w 444"/>
              <a:gd name="T51" fmla="*/ 462 h 567"/>
              <a:gd name="T52" fmla="*/ 130 w 444"/>
              <a:gd name="T53" fmla="*/ 365 h 567"/>
              <a:gd name="T54" fmla="*/ 138 w 444"/>
              <a:gd name="T55" fmla="*/ 324 h 567"/>
              <a:gd name="T56" fmla="*/ 92 w 444"/>
              <a:gd name="T57" fmla="*/ 222 h 567"/>
              <a:gd name="T58" fmla="*/ 101 w 444"/>
              <a:gd name="T59" fmla="*/ 155 h 567"/>
              <a:gd name="T60" fmla="*/ 123 w 444"/>
              <a:gd name="T61" fmla="*/ 38 h 567"/>
              <a:gd name="T62" fmla="*/ 321 w 444"/>
              <a:gd name="T63" fmla="*/ 38 h 567"/>
              <a:gd name="T64" fmla="*/ 342 w 444"/>
              <a:gd name="T65" fmla="*/ 101 h 567"/>
              <a:gd name="T66" fmla="*/ 351 w 444"/>
              <a:gd name="T67" fmla="*/ 184 h 567"/>
              <a:gd name="T68" fmla="*/ 336 w 444"/>
              <a:gd name="T69" fmla="*/ 258 h 567"/>
              <a:gd name="T70" fmla="*/ 305 w 444"/>
              <a:gd name="T71" fmla="*/ 324 h 567"/>
              <a:gd name="T72" fmla="*/ 313 w 444"/>
              <a:gd name="T73" fmla="*/ 365 h 567"/>
              <a:gd name="T74" fmla="*/ 435 w 444"/>
              <a:gd name="T75" fmla="*/ 458 h 567"/>
              <a:gd name="T76" fmla="*/ 437 w 444"/>
              <a:gd name="T77" fmla="*/ 462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4" h="567">
                <a:moveTo>
                  <a:pt x="444" y="499"/>
                </a:moveTo>
                <a:cubicBezTo>
                  <a:pt x="444" y="562"/>
                  <a:pt x="444" y="562"/>
                  <a:pt x="444" y="562"/>
                </a:cubicBezTo>
                <a:cubicBezTo>
                  <a:pt x="413" y="554"/>
                  <a:pt x="413" y="554"/>
                  <a:pt x="413" y="554"/>
                </a:cubicBezTo>
                <a:cubicBezTo>
                  <a:pt x="411" y="554"/>
                  <a:pt x="364" y="542"/>
                  <a:pt x="321" y="542"/>
                </a:cubicBezTo>
                <a:cubicBezTo>
                  <a:pt x="278" y="542"/>
                  <a:pt x="233" y="554"/>
                  <a:pt x="233" y="554"/>
                </a:cubicBezTo>
                <a:cubicBezTo>
                  <a:pt x="228" y="555"/>
                  <a:pt x="180" y="567"/>
                  <a:pt x="130" y="567"/>
                </a:cubicBezTo>
                <a:cubicBezTo>
                  <a:pt x="78" y="567"/>
                  <a:pt x="28" y="554"/>
                  <a:pt x="26" y="554"/>
                </a:cubicBezTo>
                <a:cubicBezTo>
                  <a:pt x="0" y="547"/>
                  <a:pt x="0" y="547"/>
                  <a:pt x="0" y="547"/>
                </a:cubicBezTo>
                <a:cubicBezTo>
                  <a:pt x="0" y="503"/>
                  <a:pt x="0" y="503"/>
                  <a:pt x="0" y="503"/>
                </a:cubicBezTo>
                <a:cubicBezTo>
                  <a:pt x="15" y="508"/>
                  <a:pt x="54" y="520"/>
                  <a:pt x="95" y="524"/>
                </a:cubicBezTo>
                <a:cubicBezTo>
                  <a:pt x="95" y="524"/>
                  <a:pt x="118" y="526"/>
                  <a:pt x="130" y="526"/>
                </a:cubicBezTo>
                <a:cubicBezTo>
                  <a:pt x="176" y="526"/>
                  <a:pt x="221" y="514"/>
                  <a:pt x="223" y="514"/>
                </a:cubicBezTo>
                <a:cubicBezTo>
                  <a:pt x="225" y="513"/>
                  <a:pt x="274" y="501"/>
                  <a:pt x="321" y="501"/>
                </a:cubicBezTo>
                <a:cubicBezTo>
                  <a:pt x="352" y="501"/>
                  <a:pt x="385" y="506"/>
                  <a:pt x="404" y="510"/>
                </a:cubicBezTo>
                <a:cubicBezTo>
                  <a:pt x="404" y="499"/>
                  <a:pt x="404" y="499"/>
                  <a:pt x="404" y="499"/>
                </a:cubicBezTo>
                <a:cubicBezTo>
                  <a:pt x="404" y="490"/>
                  <a:pt x="402" y="481"/>
                  <a:pt x="399" y="474"/>
                </a:cubicBezTo>
                <a:cubicBezTo>
                  <a:pt x="398" y="473"/>
                  <a:pt x="398" y="472"/>
                  <a:pt x="397" y="471"/>
                </a:cubicBezTo>
                <a:cubicBezTo>
                  <a:pt x="392" y="461"/>
                  <a:pt x="385" y="453"/>
                  <a:pt x="376" y="448"/>
                </a:cubicBezTo>
                <a:cubicBezTo>
                  <a:pt x="294" y="401"/>
                  <a:pt x="294" y="401"/>
                  <a:pt x="294" y="401"/>
                </a:cubicBezTo>
                <a:cubicBezTo>
                  <a:pt x="276" y="392"/>
                  <a:pt x="266" y="373"/>
                  <a:pt x="266" y="353"/>
                </a:cubicBezTo>
                <a:cubicBezTo>
                  <a:pt x="266" y="352"/>
                  <a:pt x="266" y="352"/>
                  <a:pt x="266" y="352"/>
                </a:cubicBezTo>
                <a:cubicBezTo>
                  <a:pt x="266" y="310"/>
                  <a:pt x="266" y="310"/>
                  <a:pt x="266" y="310"/>
                </a:cubicBezTo>
                <a:cubicBezTo>
                  <a:pt x="266" y="310"/>
                  <a:pt x="266" y="310"/>
                  <a:pt x="266" y="310"/>
                </a:cubicBezTo>
                <a:cubicBezTo>
                  <a:pt x="270" y="304"/>
                  <a:pt x="270" y="304"/>
                  <a:pt x="270" y="304"/>
                </a:cubicBezTo>
                <a:cubicBezTo>
                  <a:pt x="271" y="304"/>
                  <a:pt x="292" y="277"/>
                  <a:pt x="300" y="241"/>
                </a:cubicBezTo>
                <a:cubicBezTo>
                  <a:pt x="301" y="233"/>
                  <a:pt x="301" y="233"/>
                  <a:pt x="301" y="233"/>
                </a:cubicBezTo>
                <a:cubicBezTo>
                  <a:pt x="308" y="228"/>
                  <a:pt x="308" y="228"/>
                  <a:pt x="308" y="228"/>
                </a:cubicBezTo>
                <a:cubicBezTo>
                  <a:pt x="310" y="227"/>
                  <a:pt x="312" y="224"/>
                  <a:pt x="312" y="222"/>
                </a:cubicBezTo>
                <a:cubicBezTo>
                  <a:pt x="312" y="184"/>
                  <a:pt x="312" y="184"/>
                  <a:pt x="312" y="184"/>
                </a:cubicBezTo>
                <a:cubicBezTo>
                  <a:pt x="312" y="181"/>
                  <a:pt x="310" y="179"/>
                  <a:pt x="309" y="178"/>
                </a:cubicBezTo>
                <a:cubicBezTo>
                  <a:pt x="303" y="172"/>
                  <a:pt x="303" y="172"/>
                  <a:pt x="303" y="172"/>
                </a:cubicBezTo>
                <a:cubicBezTo>
                  <a:pt x="303" y="104"/>
                  <a:pt x="303" y="104"/>
                  <a:pt x="303" y="104"/>
                </a:cubicBezTo>
                <a:cubicBezTo>
                  <a:pt x="303" y="104"/>
                  <a:pt x="305" y="82"/>
                  <a:pt x="290" y="65"/>
                </a:cubicBezTo>
                <a:cubicBezTo>
                  <a:pt x="285" y="59"/>
                  <a:pt x="278" y="54"/>
                  <a:pt x="270" y="50"/>
                </a:cubicBezTo>
                <a:cubicBezTo>
                  <a:pt x="255" y="43"/>
                  <a:pt x="238" y="42"/>
                  <a:pt x="222" y="42"/>
                </a:cubicBezTo>
                <a:cubicBezTo>
                  <a:pt x="222" y="42"/>
                  <a:pt x="221" y="42"/>
                  <a:pt x="221" y="42"/>
                </a:cubicBezTo>
                <a:cubicBezTo>
                  <a:pt x="189" y="42"/>
                  <a:pt x="166" y="50"/>
                  <a:pt x="153" y="65"/>
                </a:cubicBezTo>
                <a:cubicBezTo>
                  <a:pt x="138" y="82"/>
                  <a:pt x="140" y="104"/>
                  <a:pt x="140" y="104"/>
                </a:cubicBezTo>
                <a:cubicBezTo>
                  <a:pt x="141" y="172"/>
                  <a:pt x="141" y="172"/>
                  <a:pt x="141" y="172"/>
                </a:cubicBezTo>
                <a:cubicBezTo>
                  <a:pt x="134" y="178"/>
                  <a:pt x="134" y="178"/>
                  <a:pt x="134" y="178"/>
                </a:cubicBezTo>
                <a:cubicBezTo>
                  <a:pt x="133" y="179"/>
                  <a:pt x="131" y="181"/>
                  <a:pt x="131" y="184"/>
                </a:cubicBezTo>
                <a:cubicBezTo>
                  <a:pt x="131" y="222"/>
                  <a:pt x="131" y="222"/>
                  <a:pt x="131" y="222"/>
                </a:cubicBezTo>
                <a:cubicBezTo>
                  <a:pt x="131" y="224"/>
                  <a:pt x="133" y="227"/>
                  <a:pt x="135" y="229"/>
                </a:cubicBezTo>
                <a:cubicBezTo>
                  <a:pt x="142" y="233"/>
                  <a:pt x="142" y="233"/>
                  <a:pt x="142" y="233"/>
                </a:cubicBezTo>
                <a:cubicBezTo>
                  <a:pt x="144" y="241"/>
                  <a:pt x="144" y="241"/>
                  <a:pt x="144" y="241"/>
                </a:cubicBezTo>
                <a:cubicBezTo>
                  <a:pt x="151" y="277"/>
                  <a:pt x="172" y="304"/>
                  <a:pt x="173" y="304"/>
                </a:cubicBezTo>
                <a:cubicBezTo>
                  <a:pt x="177" y="310"/>
                  <a:pt x="177" y="310"/>
                  <a:pt x="177" y="310"/>
                </a:cubicBezTo>
                <a:cubicBezTo>
                  <a:pt x="177" y="352"/>
                  <a:pt x="177" y="352"/>
                  <a:pt x="177" y="352"/>
                </a:cubicBezTo>
                <a:cubicBezTo>
                  <a:pt x="177" y="373"/>
                  <a:pt x="167" y="391"/>
                  <a:pt x="149" y="401"/>
                </a:cubicBezTo>
                <a:cubicBezTo>
                  <a:pt x="67" y="448"/>
                  <a:pt x="67" y="448"/>
                  <a:pt x="67" y="448"/>
                </a:cubicBezTo>
                <a:cubicBezTo>
                  <a:pt x="57" y="454"/>
                  <a:pt x="49" y="463"/>
                  <a:pt x="44" y="473"/>
                </a:cubicBezTo>
                <a:cubicBezTo>
                  <a:pt x="23" y="468"/>
                  <a:pt x="7" y="462"/>
                  <a:pt x="6" y="462"/>
                </a:cubicBezTo>
                <a:cubicBezTo>
                  <a:pt x="14" y="441"/>
                  <a:pt x="29" y="423"/>
                  <a:pt x="48" y="411"/>
                </a:cubicBezTo>
                <a:cubicBezTo>
                  <a:pt x="130" y="365"/>
                  <a:pt x="130" y="365"/>
                  <a:pt x="130" y="365"/>
                </a:cubicBezTo>
                <a:cubicBezTo>
                  <a:pt x="135" y="362"/>
                  <a:pt x="138" y="358"/>
                  <a:pt x="138" y="352"/>
                </a:cubicBezTo>
                <a:cubicBezTo>
                  <a:pt x="138" y="324"/>
                  <a:pt x="138" y="324"/>
                  <a:pt x="138" y="324"/>
                </a:cubicBezTo>
                <a:cubicBezTo>
                  <a:pt x="130" y="313"/>
                  <a:pt x="115" y="289"/>
                  <a:pt x="107" y="258"/>
                </a:cubicBezTo>
                <a:cubicBezTo>
                  <a:pt x="97" y="248"/>
                  <a:pt x="92" y="236"/>
                  <a:pt x="92" y="222"/>
                </a:cubicBezTo>
                <a:cubicBezTo>
                  <a:pt x="92" y="184"/>
                  <a:pt x="92" y="184"/>
                  <a:pt x="92" y="184"/>
                </a:cubicBezTo>
                <a:cubicBezTo>
                  <a:pt x="92" y="173"/>
                  <a:pt x="95" y="163"/>
                  <a:pt x="101" y="155"/>
                </a:cubicBezTo>
                <a:cubicBezTo>
                  <a:pt x="101" y="108"/>
                  <a:pt x="101" y="108"/>
                  <a:pt x="101" y="108"/>
                </a:cubicBezTo>
                <a:cubicBezTo>
                  <a:pt x="100" y="100"/>
                  <a:pt x="99" y="66"/>
                  <a:pt x="123" y="38"/>
                </a:cubicBezTo>
                <a:cubicBezTo>
                  <a:pt x="144" y="13"/>
                  <a:pt x="177" y="0"/>
                  <a:pt x="222" y="0"/>
                </a:cubicBezTo>
                <a:cubicBezTo>
                  <a:pt x="267" y="0"/>
                  <a:pt x="300" y="13"/>
                  <a:pt x="321" y="38"/>
                </a:cubicBezTo>
                <a:cubicBezTo>
                  <a:pt x="326" y="44"/>
                  <a:pt x="330" y="52"/>
                  <a:pt x="334" y="59"/>
                </a:cubicBezTo>
                <a:cubicBezTo>
                  <a:pt x="340" y="72"/>
                  <a:pt x="342" y="87"/>
                  <a:pt x="342" y="101"/>
                </a:cubicBezTo>
                <a:cubicBezTo>
                  <a:pt x="343" y="104"/>
                  <a:pt x="342" y="155"/>
                  <a:pt x="342" y="155"/>
                </a:cubicBezTo>
                <a:cubicBezTo>
                  <a:pt x="348" y="163"/>
                  <a:pt x="351" y="173"/>
                  <a:pt x="351" y="184"/>
                </a:cubicBezTo>
                <a:cubicBezTo>
                  <a:pt x="351" y="222"/>
                  <a:pt x="351" y="222"/>
                  <a:pt x="351" y="222"/>
                </a:cubicBezTo>
                <a:cubicBezTo>
                  <a:pt x="351" y="236"/>
                  <a:pt x="346" y="249"/>
                  <a:pt x="336" y="258"/>
                </a:cubicBezTo>
                <a:cubicBezTo>
                  <a:pt x="336" y="258"/>
                  <a:pt x="336" y="259"/>
                  <a:pt x="336" y="259"/>
                </a:cubicBezTo>
                <a:cubicBezTo>
                  <a:pt x="328" y="290"/>
                  <a:pt x="313" y="314"/>
                  <a:pt x="305" y="324"/>
                </a:cubicBezTo>
                <a:cubicBezTo>
                  <a:pt x="305" y="352"/>
                  <a:pt x="305" y="352"/>
                  <a:pt x="305" y="352"/>
                </a:cubicBezTo>
                <a:cubicBezTo>
                  <a:pt x="305" y="358"/>
                  <a:pt x="308" y="362"/>
                  <a:pt x="313" y="365"/>
                </a:cubicBezTo>
                <a:cubicBezTo>
                  <a:pt x="395" y="411"/>
                  <a:pt x="395" y="411"/>
                  <a:pt x="395" y="411"/>
                </a:cubicBezTo>
                <a:cubicBezTo>
                  <a:pt x="413" y="422"/>
                  <a:pt x="427" y="438"/>
                  <a:pt x="435" y="458"/>
                </a:cubicBezTo>
                <a:cubicBezTo>
                  <a:pt x="436" y="459"/>
                  <a:pt x="437" y="460"/>
                  <a:pt x="437" y="462"/>
                </a:cubicBezTo>
                <a:cubicBezTo>
                  <a:pt x="437" y="462"/>
                  <a:pt x="437" y="462"/>
                  <a:pt x="437" y="462"/>
                </a:cubicBezTo>
                <a:cubicBezTo>
                  <a:pt x="442" y="473"/>
                  <a:pt x="444" y="486"/>
                  <a:pt x="444" y="499"/>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23" name="E-Learning">
            <a:extLst>
              <a:ext uri="{FF2B5EF4-FFF2-40B4-BE49-F238E27FC236}">
                <a16:creationId xmlns:a16="http://schemas.microsoft.com/office/drawing/2014/main" id="{E15F60F1-EBC4-4A75-9EC5-614B009ECA4C}"/>
              </a:ext>
            </a:extLst>
          </p:cNvPr>
          <p:cNvSpPr>
            <a:spLocks noChangeAspect="1" noEditPoints="1"/>
          </p:cNvSpPr>
          <p:nvPr>
            <p:custDataLst>
              <p:tags r:id="rId4"/>
            </p:custDataLst>
          </p:nvPr>
        </p:nvSpPr>
        <p:spPr bwMode="auto">
          <a:xfrm>
            <a:off x="910486" y="2858803"/>
            <a:ext cx="446088" cy="433388"/>
          </a:xfrm>
          <a:custGeom>
            <a:avLst/>
            <a:gdLst>
              <a:gd name="T0" fmla="*/ 464 w 517"/>
              <a:gd name="T1" fmla="*/ 269 h 505"/>
              <a:gd name="T2" fmla="*/ 303 w 517"/>
              <a:gd name="T3" fmla="*/ 106 h 505"/>
              <a:gd name="T4" fmla="*/ 269 w 517"/>
              <a:gd name="T5" fmla="*/ 92 h 505"/>
              <a:gd name="T6" fmla="*/ 236 w 517"/>
              <a:gd name="T7" fmla="*/ 106 h 505"/>
              <a:gd name="T8" fmla="*/ 110 w 517"/>
              <a:gd name="T9" fmla="*/ 234 h 505"/>
              <a:gd name="T10" fmla="*/ 110 w 517"/>
              <a:gd name="T11" fmla="*/ 301 h 505"/>
              <a:gd name="T12" fmla="*/ 270 w 517"/>
              <a:gd name="T13" fmla="*/ 464 h 505"/>
              <a:gd name="T14" fmla="*/ 367 w 517"/>
              <a:gd name="T15" fmla="*/ 505 h 505"/>
              <a:gd name="T16" fmla="*/ 464 w 517"/>
              <a:gd name="T17" fmla="*/ 464 h 505"/>
              <a:gd name="T18" fmla="*/ 464 w 517"/>
              <a:gd name="T19" fmla="*/ 269 h 505"/>
              <a:gd name="T20" fmla="*/ 264 w 517"/>
              <a:gd name="T21" fmla="*/ 134 h 505"/>
              <a:gd name="T22" fmla="*/ 269 w 517"/>
              <a:gd name="T23" fmla="*/ 132 h 505"/>
              <a:gd name="T24" fmla="*/ 275 w 517"/>
              <a:gd name="T25" fmla="*/ 134 h 505"/>
              <a:gd name="T26" fmla="*/ 319 w 517"/>
              <a:gd name="T27" fmla="*/ 179 h 505"/>
              <a:gd name="T28" fmla="*/ 264 w 517"/>
              <a:gd name="T29" fmla="*/ 234 h 505"/>
              <a:gd name="T30" fmla="*/ 215 w 517"/>
              <a:gd name="T31" fmla="*/ 184 h 505"/>
              <a:gd name="T32" fmla="*/ 264 w 517"/>
              <a:gd name="T33" fmla="*/ 134 h 505"/>
              <a:gd name="T34" fmla="*/ 138 w 517"/>
              <a:gd name="T35" fmla="*/ 274 h 505"/>
              <a:gd name="T36" fmla="*/ 138 w 517"/>
              <a:gd name="T37" fmla="*/ 262 h 505"/>
              <a:gd name="T38" fmla="*/ 187 w 517"/>
              <a:gd name="T39" fmla="*/ 212 h 505"/>
              <a:gd name="T40" fmla="*/ 237 w 517"/>
              <a:gd name="T41" fmla="*/ 263 h 505"/>
              <a:gd name="T42" fmla="*/ 182 w 517"/>
              <a:gd name="T43" fmla="*/ 318 h 505"/>
              <a:gd name="T44" fmla="*/ 138 w 517"/>
              <a:gd name="T45" fmla="*/ 274 h 505"/>
              <a:gd name="T46" fmla="*/ 435 w 517"/>
              <a:gd name="T47" fmla="*/ 437 h 505"/>
              <a:gd name="T48" fmla="*/ 435 w 517"/>
              <a:gd name="T49" fmla="*/ 437 h 505"/>
              <a:gd name="T50" fmla="*/ 367 w 517"/>
              <a:gd name="T51" fmla="*/ 465 h 505"/>
              <a:gd name="T52" fmla="*/ 299 w 517"/>
              <a:gd name="T53" fmla="*/ 437 h 505"/>
              <a:gd name="T54" fmla="*/ 210 w 517"/>
              <a:gd name="T55" fmla="*/ 346 h 505"/>
              <a:gd name="T56" fmla="*/ 347 w 517"/>
              <a:gd name="T57" fmla="*/ 207 h 505"/>
              <a:gd name="T58" fmla="*/ 435 w 517"/>
              <a:gd name="T59" fmla="*/ 297 h 505"/>
              <a:gd name="T60" fmla="*/ 435 w 517"/>
              <a:gd name="T61" fmla="*/ 437 h 505"/>
              <a:gd name="T62" fmla="*/ 132 w 517"/>
              <a:gd name="T63" fmla="*/ 156 h 505"/>
              <a:gd name="T64" fmla="*/ 161 w 517"/>
              <a:gd name="T65" fmla="*/ 127 h 505"/>
              <a:gd name="T66" fmla="*/ 134 w 517"/>
              <a:gd name="T67" fmla="*/ 93 h 505"/>
              <a:gd name="T68" fmla="*/ 93 w 517"/>
              <a:gd name="T69" fmla="*/ 61 h 505"/>
              <a:gd name="T70" fmla="*/ 61 w 517"/>
              <a:gd name="T71" fmla="*/ 36 h 505"/>
              <a:gd name="T72" fmla="*/ 36 w 517"/>
              <a:gd name="T73" fmla="*/ 3 h 505"/>
              <a:gd name="T74" fmla="*/ 34 w 517"/>
              <a:gd name="T75" fmla="*/ 0 h 505"/>
              <a:gd name="T76" fmla="*/ 0 w 517"/>
              <a:gd name="T77" fmla="*/ 21 h 505"/>
              <a:gd name="T78" fmla="*/ 2 w 517"/>
              <a:gd name="T79" fmla="*/ 23 h 505"/>
              <a:gd name="T80" fmla="*/ 33 w 517"/>
              <a:gd name="T81" fmla="*/ 64 h 505"/>
              <a:gd name="T82" fmla="*/ 72 w 517"/>
              <a:gd name="T83" fmla="*/ 95 h 505"/>
              <a:gd name="T84" fmla="*/ 105 w 517"/>
              <a:gd name="T85" fmla="*/ 121 h 505"/>
              <a:gd name="T86" fmla="*/ 131 w 517"/>
              <a:gd name="T87" fmla="*/ 155 h 505"/>
              <a:gd name="T88" fmla="*/ 132 w 517"/>
              <a:gd name="T89" fmla="*/ 156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7" h="505">
                <a:moveTo>
                  <a:pt x="464" y="269"/>
                </a:moveTo>
                <a:cubicBezTo>
                  <a:pt x="303" y="106"/>
                  <a:pt x="303" y="106"/>
                  <a:pt x="303" y="106"/>
                </a:cubicBezTo>
                <a:cubicBezTo>
                  <a:pt x="294" y="97"/>
                  <a:pt x="282" y="92"/>
                  <a:pt x="269" y="92"/>
                </a:cubicBezTo>
                <a:cubicBezTo>
                  <a:pt x="257" y="92"/>
                  <a:pt x="245" y="97"/>
                  <a:pt x="236" y="106"/>
                </a:cubicBezTo>
                <a:cubicBezTo>
                  <a:pt x="110" y="234"/>
                  <a:pt x="110" y="234"/>
                  <a:pt x="110" y="234"/>
                </a:cubicBezTo>
                <a:cubicBezTo>
                  <a:pt x="92" y="253"/>
                  <a:pt x="92" y="283"/>
                  <a:pt x="110" y="301"/>
                </a:cubicBezTo>
                <a:cubicBezTo>
                  <a:pt x="270" y="464"/>
                  <a:pt x="270" y="464"/>
                  <a:pt x="270" y="464"/>
                </a:cubicBezTo>
                <a:cubicBezTo>
                  <a:pt x="296" y="491"/>
                  <a:pt x="331" y="505"/>
                  <a:pt x="367" y="505"/>
                </a:cubicBezTo>
                <a:cubicBezTo>
                  <a:pt x="404" y="505"/>
                  <a:pt x="438" y="491"/>
                  <a:pt x="464" y="464"/>
                </a:cubicBezTo>
                <a:cubicBezTo>
                  <a:pt x="517" y="411"/>
                  <a:pt x="517" y="323"/>
                  <a:pt x="464" y="269"/>
                </a:cubicBezTo>
                <a:close/>
                <a:moveTo>
                  <a:pt x="264" y="134"/>
                </a:moveTo>
                <a:cubicBezTo>
                  <a:pt x="266" y="132"/>
                  <a:pt x="268" y="132"/>
                  <a:pt x="269" y="132"/>
                </a:cubicBezTo>
                <a:cubicBezTo>
                  <a:pt x="271" y="132"/>
                  <a:pt x="273" y="132"/>
                  <a:pt x="275" y="134"/>
                </a:cubicBezTo>
                <a:cubicBezTo>
                  <a:pt x="319" y="179"/>
                  <a:pt x="319" y="179"/>
                  <a:pt x="319" y="179"/>
                </a:cubicBezTo>
                <a:cubicBezTo>
                  <a:pt x="264" y="234"/>
                  <a:pt x="264" y="234"/>
                  <a:pt x="264" y="234"/>
                </a:cubicBezTo>
                <a:cubicBezTo>
                  <a:pt x="215" y="184"/>
                  <a:pt x="215" y="184"/>
                  <a:pt x="215" y="184"/>
                </a:cubicBezTo>
                <a:lnTo>
                  <a:pt x="264" y="134"/>
                </a:lnTo>
                <a:close/>
                <a:moveTo>
                  <a:pt x="138" y="274"/>
                </a:moveTo>
                <a:cubicBezTo>
                  <a:pt x="135" y="270"/>
                  <a:pt x="135" y="265"/>
                  <a:pt x="138" y="262"/>
                </a:cubicBezTo>
                <a:cubicBezTo>
                  <a:pt x="187" y="212"/>
                  <a:pt x="187" y="212"/>
                  <a:pt x="187" y="212"/>
                </a:cubicBezTo>
                <a:cubicBezTo>
                  <a:pt x="237" y="263"/>
                  <a:pt x="237" y="263"/>
                  <a:pt x="237" y="263"/>
                </a:cubicBezTo>
                <a:cubicBezTo>
                  <a:pt x="182" y="318"/>
                  <a:pt x="182" y="318"/>
                  <a:pt x="182" y="318"/>
                </a:cubicBezTo>
                <a:lnTo>
                  <a:pt x="138" y="274"/>
                </a:lnTo>
                <a:close/>
                <a:moveTo>
                  <a:pt x="435" y="437"/>
                </a:moveTo>
                <a:cubicBezTo>
                  <a:pt x="435" y="437"/>
                  <a:pt x="435" y="437"/>
                  <a:pt x="435" y="437"/>
                </a:cubicBezTo>
                <a:cubicBezTo>
                  <a:pt x="417" y="455"/>
                  <a:pt x="393" y="465"/>
                  <a:pt x="367" y="465"/>
                </a:cubicBezTo>
                <a:cubicBezTo>
                  <a:pt x="341" y="465"/>
                  <a:pt x="317" y="455"/>
                  <a:pt x="299" y="437"/>
                </a:cubicBezTo>
                <a:cubicBezTo>
                  <a:pt x="210" y="346"/>
                  <a:pt x="210" y="346"/>
                  <a:pt x="210" y="346"/>
                </a:cubicBezTo>
                <a:cubicBezTo>
                  <a:pt x="347" y="207"/>
                  <a:pt x="347" y="207"/>
                  <a:pt x="347" y="207"/>
                </a:cubicBezTo>
                <a:cubicBezTo>
                  <a:pt x="435" y="297"/>
                  <a:pt x="435" y="297"/>
                  <a:pt x="435" y="297"/>
                </a:cubicBezTo>
                <a:cubicBezTo>
                  <a:pt x="473" y="335"/>
                  <a:pt x="473" y="398"/>
                  <a:pt x="435" y="437"/>
                </a:cubicBezTo>
                <a:close/>
                <a:moveTo>
                  <a:pt x="132" y="156"/>
                </a:moveTo>
                <a:cubicBezTo>
                  <a:pt x="161" y="127"/>
                  <a:pt x="161" y="127"/>
                  <a:pt x="161" y="127"/>
                </a:cubicBezTo>
                <a:cubicBezTo>
                  <a:pt x="155" y="119"/>
                  <a:pt x="146" y="106"/>
                  <a:pt x="134" y="93"/>
                </a:cubicBezTo>
                <a:cubicBezTo>
                  <a:pt x="116" y="75"/>
                  <a:pt x="95" y="62"/>
                  <a:pt x="93" y="61"/>
                </a:cubicBezTo>
                <a:cubicBezTo>
                  <a:pt x="92" y="61"/>
                  <a:pt x="75" y="50"/>
                  <a:pt x="61" y="36"/>
                </a:cubicBezTo>
                <a:cubicBezTo>
                  <a:pt x="48" y="23"/>
                  <a:pt x="36" y="3"/>
                  <a:pt x="36" y="3"/>
                </a:cubicBezTo>
                <a:cubicBezTo>
                  <a:pt x="34" y="0"/>
                  <a:pt x="34" y="0"/>
                  <a:pt x="34" y="0"/>
                </a:cubicBezTo>
                <a:cubicBezTo>
                  <a:pt x="0" y="21"/>
                  <a:pt x="0" y="21"/>
                  <a:pt x="0" y="21"/>
                </a:cubicBezTo>
                <a:cubicBezTo>
                  <a:pt x="2" y="23"/>
                  <a:pt x="2" y="23"/>
                  <a:pt x="2" y="23"/>
                </a:cubicBezTo>
                <a:cubicBezTo>
                  <a:pt x="2" y="24"/>
                  <a:pt x="16" y="47"/>
                  <a:pt x="33" y="64"/>
                </a:cubicBezTo>
                <a:cubicBezTo>
                  <a:pt x="50" y="81"/>
                  <a:pt x="71" y="94"/>
                  <a:pt x="72" y="95"/>
                </a:cubicBezTo>
                <a:cubicBezTo>
                  <a:pt x="72" y="95"/>
                  <a:pt x="91" y="106"/>
                  <a:pt x="105" y="121"/>
                </a:cubicBezTo>
                <a:cubicBezTo>
                  <a:pt x="120" y="136"/>
                  <a:pt x="131" y="155"/>
                  <a:pt x="131" y="155"/>
                </a:cubicBezTo>
                <a:lnTo>
                  <a:pt x="132" y="156"/>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24" name="Hand">
            <a:extLst>
              <a:ext uri="{FF2B5EF4-FFF2-40B4-BE49-F238E27FC236}">
                <a16:creationId xmlns:a16="http://schemas.microsoft.com/office/drawing/2014/main" id="{AB5204A9-97BF-4F63-93A8-1E703F85C064}"/>
              </a:ext>
            </a:extLst>
          </p:cNvPr>
          <p:cNvSpPr>
            <a:spLocks noChangeAspect="1"/>
          </p:cNvSpPr>
          <p:nvPr>
            <p:custDataLst>
              <p:tags r:id="rId5"/>
            </p:custDataLst>
          </p:nvPr>
        </p:nvSpPr>
        <p:spPr bwMode="auto">
          <a:xfrm>
            <a:off x="943520" y="3804246"/>
            <a:ext cx="264875" cy="360050"/>
          </a:xfrm>
          <a:custGeom>
            <a:avLst/>
            <a:gdLst>
              <a:gd name="T0" fmla="*/ 157 w 157"/>
              <a:gd name="T1" fmla="*/ 141 h 214"/>
              <a:gd name="T2" fmla="*/ 138 w 157"/>
              <a:gd name="T3" fmla="*/ 39 h 214"/>
              <a:gd name="T4" fmla="*/ 131 w 157"/>
              <a:gd name="T5" fmla="*/ 40 h 214"/>
              <a:gd name="T6" fmla="*/ 112 w 157"/>
              <a:gd name="T7" fmla="*/ 9 h 214"/>
              <a:gd name="T8" fmla="*/ 104 w 157"/>
              <a:gd name="T9" fmla="*/ 11 h 214"/>
              <a:gd name="T10" fmla="*/ 100 w 157"/>
              <a:gd name="T11" fmla="*/ 5 h 214"/>
              <a:gd name="T12" fmla="*/ 73 w 157"/>
              <a:gd name="T13" fmla="*/ 4 h 214"/>
              <a:gd name="T14" fmla="*/ 66 w 157"/>
              <a:gd name="T15" fmla="*/ 18 h 214"/>
              <a:gd name="T16" fmla="*/ 59 w 157"/>
              <a:gd name="T17" fmla="*/ 17 h 214"/>
              <a:gd name="T18" fmla="*/ 40 w 157"/>
              <a:gd name="T19" fmla="*/ 35 h 214"/>
              <a:gd name="T20" fmla="*/ 53 w 157"/>
              <a:gd name="T21" fmla="*/ 89 h 214"/>
              <a:gd name="T22" fmla="*/ 54 w 157"/>
              <a:gd name="T23" fmla="*/ 32 h 214"/>
              <a:gd name="T24" fmla="*/ 66 w 157"/>
              <a:gd name="T25" fmla="*/ 35 h 214"/>
              <a:gd name="T26" fmla="*/ 67 w 157"/>
              <a:gd name="T27" fmla="*/ 117 h 214"/>
              <a:gd name="T28" fmla="*/ 79 w 157"/>
              <a:gd name="T29" fmla="*/ 34 h 214"/>
              <a:gd name="T30" fmla="*/ 79 w 157"/>
              <a:gd name="T31" fmla="*/ 18 h 214"/>
              <a:gd name="T32" fmla="*/ 86 w 157"/>
              <a:gd name="T33" fmla="*/ 12 h 214"/>
              <a:gd name="T34" fmla="*/ 92 w 157"/>
              <a:gd name="T35" fmla="*/ 18 h 214"/>
              <a:gd name="T36" fmla="*/ 105 w 157"/>
              <a:gd name="T37" fmla="*/ 116 h 214"/>
              <a:gd name="T38" fmla="*/ 107 w 157"/>
              <a:gd name="T39" fmla="*/ 23 h 214"/>
              <a:gd name="T40" fmla="*/ 119 w 157"/>
              <a:gd name="T41" fmla="*/ 27 h 214"/>
              <a:gd name="T42" fmla="*/ 131 w 157"/>
              <a:gd name="T43" fmla="*/ 117 h 214"/>
              <a:gd name="T44" fmla="*/ 133 w 157"/>
              <a:gd name="T45" fmla="*/ 54 h 214"/>
              <a:gd name="T46" fmla="*/ 145 w 157"/>
              <a:gd name="T47" fmla="*/ 57 h 214"/>
              <a:gd name="T48" fmla="*/ 145 w 157"/>
              <a:gd name="T49" fmla="*/ 141 h 214"/>
              <a:gd name="T50" fmla="*/ 145 w 157"/>
              <a:gd name="T51" fmla="*/ 142 h 214"/>
              <a:gd name="T52" fmla="*/ 101 w 157"/>
              <a:gd name="T53" fmla="*/ 201 h 214"/>
              <a:gd name="T54" fmla="*/ 37 w 157"/>
              <a:gd name="T55" fmla="*/ 160 h 214"/>
              <a:gd name="T56" fmla="*/ 16 w 157"/>
              <a:gd name="T57" fmla="*/ 102 h 214"/>
              <a:gd name="T58" fmla="*/ 30 w 157"/>
              <a:gd name="T59" fmla="*/ 108 h 214"/>
              <a:gd name="T60" fmla="*/ 44 w 157"/>
              <a:gd name="T61" fmla="*/ 134 h 214"/>
              <a:gd name="T62" fmla="*/ 62 w 157"/>
              <a:gd name="T63" fmla="*/ 152 h 214"/>
              <a:gd name="T64" fmla="*/ 68 w 157"/>
              <a:gd name="T65" fmla="*/ 164 h 214"/>
              <a:gd name="T66" fmla="*/ 78 w 157"/>
              <a:gd name="T67" fmla="*/ 155 h 214"/>
              <a:gd name="T68" fmla="*/ 61 w 157"/>
              <a:gd name="T69" fmla="*/ 134 h 214"/>
              <a:gd name="T70" fmla="*/ 52 w 157"/>
              <a:gd name="T71" fmla="*/ 124 h 214"/>
              <a:gd name="T72" fmla="*/ 51 w 157"/>
              <a:gd name="T73" fmla="*/ 122 h 214"/>
              <a:gd name="T74" fmla="*/ 12 w 157"/>
              <a:gd name="T75" fmla="*/ 90 h 214"/>
              <a:gd name="T76" fmla="*/ 25 w 157"/>
              <a:gd name="T77" fmla="*/ 164 h 214"/>
              <a:gd name="T78" fmla="*/ 100 w 157"/>
              <a:gd name="T79" fmla="*/ 214 h 214"/>
              <a:gd name="T80" fmla="*/ 101 w 157"/>
              <a:gd name="T81" fmla="*/ 21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214">
                <a:moveTo>
                  <a:pt x="157" y="141"/>
                </a:moveTo>
                <a:cubicBezTo>
                  <a:pt x="157" y="141"/>
                  <a:pt x="157" y="141"/>
                  <a:pt x="157" y="141"/>
                </a:cubicBezTo>
                <a:cubicBezTo>
                  <a:pt x="157" y="135"/>
                  <a:pt x="157" y="58"/>
                  <a:pt x="157" y="57"/>
                </a:cubicBezTo>
                <a:cubicBezTo>
                  <a:pt x="157" y="46"/>
                  <a:pt x="147" y="39"/>
                  <a:pt x="138" y="39"/>
                </a:cubicBezTo>
                <a:cubicBezTo>
                  <a:pt x="136" y="39"/>
                  <a:pt x="134" y="40"/>
                  <a:pt x="132" y="40"/>
                </a:cubicBezTo>
                <a:cubicBezTo>
                  <a:pt x="131" y="40"/>
                  <a:pt x="131" y="40"/>
                  <a:pt x="131" y="40"/>
                </a:cubicBezTo>
                <a:cubicBezTo>
                  <a:pt x="131" y="27"/>
                  <a:pt x="131" y="27"/>
                  <a:pt x="131" y="27"/>
                </a:cubicBezTo>
                <a:cubicBezTo>
                  <a:pt x="131" y="16"/>
                  <a:pt x="121" y="9"/>
                  <a:pt x="112" y="9"/>
                </a:cubicBezTo>
                <a:cubicBezTo>
                  <a:pt x="109" y="9"/>
                  <a:pt x="107" y="9"/>
                  <a:pt x="104" y="10"/>
                </a:cubicBezTo>
                <a:cubicBezTo>
                  <a:pt x="104" y="11"/>
                  <a:pt x="104" y="11"/>
                  <a:pt x="104" y="11"/>
                </a:cubicBezTo>
                <a:cubicBezTo>
                  <a:pt x="103" y="10"/>
                  <a:pt x="103" y="10"/>
                  <a:pt x="103" y="10"/>
                </a:cubicBezTo>
                <a:cubicBezTo>
                  <a:pt x="102" y="8"/>
                  <a:pt x="101" y="7"/>
                  <a:pt x="100" y="5"/>
                </a:cubicBezTo>
                <a:cubicBezTo>
                  <a:pt x="96" y="2"/>
                  <a:pt x="91" y="0"/>
                  <a:pt x="86" y="0"/>
                </a:cubicBezTo>
                <a:cubicBezTo>
                  <a:pt x="81" y="0"/>
                  <a:pt x="76" y="1"/>
                  <a:pt x="73" y="4"/>
                </a:cubicBezTo>
                <a:cubicBezTo>
                  <a:pt x="69" y="7"/>
                  <a:pt x="66" y="12"/>
                  <a:pt x="66" y="17"/>
                </a:cubicBezTo>
                <a:cubicBezTo>
                  <a:pt x="66" y="18"/>
                  <a:pt x="66" y="18"/>
                  <a:pt x="66" y="18"/>
                </a:cubicBezTo>
                <a:cubicBezTo>
                  <a:pt x="65" y="18"/>
                  <a:pt x="65" y="18"/>
                  <a:pt x="65" y="18"/>
                </a:cubicBezTo>
                <a:cubicBezTo>
                  <a:pt x="63" y="18"/>
                  <a:pt x="61" y="17"/>
                  <a:pt x="59" y="17"/>
                </a:cubicBezTo>
                <a:cubicBezTo>
                  <a:pt x="55" y="17"/>
                  <a:pt x="50" y="19"/>
                  <a:pt x="46" y="22"/>
                </a:cubicBezTo>
                <a:cubicBezTo>
                  <a:pt x="42" y="25"/>
                  <a:pt x="40" y="30"/>
                  <a:pt x="40" y="35"/>
                </a:cubicBezTo>
                <a:cubicBezTo>
                  <a:pt x="40" y="79"/>
                  <a:pt x="40" y="79"/>
                  <a:pt x="40" y="79"/>
                </a:cubicBezTo>
                <a:cubicBezTo>
                  <a:pt x="45" y="81"/>
                  <a:pt x="50" y="84"/>
                  <a:pt x="53" y="89"/>
                </a:cubicBezTo>
                <a:cubicBezTo>
                  <a:pt x="53" y="35"/>
                  <a:pt x="53" y="35"/>
                  <a:pt x="53" y="35"/>
                </a:cubicBezTo>
                <a:cubicBezTo>
                  <a:pt x="53" y="34"/>
                  <a:pt x="53" y="33"/>
                  <a:pt x="54" y="32"/>
                </a:cubicBezTo>
                <a:cubicBezTo>
                  <a:pt x="56" y="31"/>
                  <a:pt x="58" y="30"/>
                  <a:pt x="59" y="30"/>
                </a:cubicBezTo>
                <a:cubicBezTo>
                  <a:pt x="62" y="30"/>
                  <a:pt x="66" y="31"/>
                  <a:pt x="66" y="35"/>
                </a:cubicBezTo>
                <a:cubicBezTo>
                  <a:pt x="66" y="116"/>
                  <a:pt x="66" y="116"/>
                  <a:pt x="66" y="116"/>
                </a:cubicBezTo>
                <a:cubicBezTo>
                  <a:pt x="66" y="116"/>
                  <a:pt x="67" y="116"/>
                  <a:pt x="67" y="117"/>
                </a:cubicBezTo>
                <a:cubicBezTo>
                  <a:pt x="79" y="117"/>
                  <a:pt x="79" y="117"/>
                  <a:pt x="79" y="117"/>
                </a:cubicBezTo>
                <a:cubicBezTo>
                  <a:pt x="79" y="34"/>
                  <a:pt x="79" y="34"/>
                  <a:pt x="79" y="34"/>
                </a:cubicBezTo>
                <a:cubicBezTo>
                  <a:pt x="79" y="34"/>
                  <a:pt x="79" y="34"/>
                  <a:pt x="79" y="34"/>
                </a:cubicBezTo>
                <a:cubicBezTo>
                  <a:pt x="79" y="18"/>
                  <a:pt x="79" y="18"/>
                  <a:pt x="79" y="18"/>
                </a:cubicBezTo>
                <a:cubicBezTo>
                  <a:pt x="79" y="17"/>
                  <a:pt x="79" y="15"/>
                  <a:pt x="81" y="14"/>
                </a:cubicBezTo>
                <a:cubicBezTo>
                  <a:pt x="82" y="13"/>
                  <a:pt x="84" y="12"/>
                  <a:pt x="86" y="12"/>
                </a:cubicBezTo>
                <a:cubicBezTo>
                  <a:pt x="88" y="12"/>
                  <a:pt x="90" y="13"/>
                  <a:pt x="91" y="14"/>
                </a:cubicBezTo>
                <a:cubicBezTo>
                  <a:pt x="92" y="15"/>
                  <a:pt x="92" y="16"/>
                  <a:pt x="92" y="18"/>
                </a:cubicBezTo>
                <a:cubicBezTo>
                  <a:pt x="92" y="116"/>
                  <a:pt x="92" y="116"/>
                  <a:pt x="92" y="116"/>
                </a:cubicBezTo>
                <a:cubicBezTo>
                  <a:pt x="105" y="116"/>
                  <a:pt x="105" y="116"/>
                  <a:pt x="105" y="116"/>
                </a:cubicBezTo>
                <a:cubicBezTo>
                  <a:pt x="105" y="27"/>
                  <a:pt x="105" y="27"/>
                  <a:pt x="105" y="27"/>
                </a:cubicBezTo>
                <a:cubicBezTo>
                  <a:pt x="105" y="26"/>
                  <a:pt x="105" y="25"/>
                  <a:pt x="107" y="23"/>
                </a:cubicBezTo>
                <a:cubicBezTo>
                  <a:pt x="108" y="22"/>
                  <a:pt x="110" y="22"/>
                  <a:pt x="112" y="22"/>
                </a:cubicBezTo>
                <a:cubicBezTo>
                  <a:pt x="114" y="22"/>
                  <a:pt x="118" y="23"/>
                  <a:pt x="119" y="27"/>
                </a:cubicBezTo>
                <a:cubicBezTo>
                  <a:pt x="118" y="117"/>
                  <a:pt x="118" y="117"/>
                  <a:pt x="118" y="117"/>
                </a:cubicBezTo>
                <a:cubicBezTo>
                  <a:pt x="131" y="117"/>
                  <a:pt x="131" y="117"/>
                  <a:pt x="131" y="117"/>
                </a:cubicBezTo>
                <a:cubicBezTo>
                  <a:pt x="131" y="57"/>
                  <a:pt x="131" y="57"/>
                  <a:pt x="131" y="57"/>
                </a:cubicBezTo>
                <a:cubicBezTo>
                  <a:pt x="131" y="56"/>
                  <a:pt x="132" y="55"/>
                  <a:pt x="133" y="54"/>
                </a:cubicBezTo>
                <a:cubicBezTo>
                  <a:pt x="134" y="53"/>
                  <a:pt x="136" y="52"/>
                  <a:pt x="138" y="52"/>
                </a:cubicBezTo>
                <a:cubicBezTo>
                  <a:pt x="141" y="52"/>
                  <a:pt x="145" y="53"/>
                  <a:pt x="145" y="57"/>
                </a:cubicBezTo>
                <a:cubicBezTo>
                  <a:pt x="145" y="67"/>
                  <a:pt x="145" y="67"/>
                  <a:pt x="145" y="67"/>
                </a:cubicBezTo>
                <a:cubicBezTo>
                  <a:pt x="145" y="126"/>
                  <a:pt x="145" y="139"/>
                  <a:pt x="145" y="141"/>
                </a:cubicBezTo>
                <a:cubicBezTo>
                  <a:pt x="145" y="142"/>
                  <a:pt x="145" y="142"/>
                  <a:pt x="145" y="142"/>
                </a:cubicBezTo>
                <a:cubicBezTo>
                  <a:pt x="145" y="142"/>
                  <a:pt x="145" y="142"/>
                  <a:pt x="145" y="142"/>
                </a:cubicBezTo>
                <a:cubicBezTo>
                  <a:pt x="144" y="185"/>
                  <a:pt x="133" y="201"/>
                  <a:pt x="103" y="201"/>
                </a:cubicBezTo>
                <a:cubicBezTo>
                  <a:pt x="101" y="201"/>
                  <a:pt x="101" y="201"/>
                  <a:pt x="101" y="201"/>
                </a:cubicBezTo>
                <a:cubicBezTo>
                  <a:pt x="98" y="201"/>
                  <a:pt x="95" y="201"/>
                  <a:pt x="92" y="201"/>
                </a:cubicBezTo>
                <a:cubicBezTo>
                  <a:pt x="67" y="201"/>
                  <a:pt x="54" y="201"/>
                  <a:pt x="37" y="160"/>
                </a:cubicBezTo>
                <a:cubicBezTo>
                  <a:pt x="37" y="158"/>
                  <a:pt x="37" y="158"/>
                  <a:pt x="37" y="158"/>
                </a:cubicBezTo>
                <a:cubicBezTo>
                  <a:pt x="16" y="102"/>
                  <a:pt x="16" y="102"/>
                  <a:pt x="16" y="102"/>
                </a:cubicBezTo>
                <a:cubicBezTo>
                  <a:pt x="18" y="101"/>
                  <a:pt x="18" y="101"/>
                  <a:pt x="18" y="101"/>
                </a:cubicBezTo>
                <a:cubicBezTo>
                  <a:pt x="22" y="101"/>
                  <a:pt x="28" y="103"/>
                  <a:pt x="30" y="108"/>
                </a:cubicBezTo>
                <a:cubicBezTo>
                  <a:pt x="37" y="123"/>
                  <a:pt x="37" y="123"/>
                  <a:pt x="37" y="123"/>
                </a:cubicBezTo>
                <a:cubicBezTo>
                  <a:pt x="39" y="125"/>
                  <a:pt x="41" y="130"/>
                  <a:pt x="44" y="134"/>
                </a:cubicBezTo>
                <a:cubicBezTo>
                  <a:pt x="48" y="139"/>
                  <a:pt x="54" y="144"/>
                  <a:pt x="54" y="144"/>
                </a:cubicBezTo>
                <a:cubicBezTo>
                  <a:pt x="54" y="144"/>
                  <a:pt x="59" y="148"/>
                  <a:pt x="62" y="152"/>
                </a:cubicBezTo>
                <a:cubicBezTo>
                  <a:pt x="66" y="157"/>
                  <a:pt x="68" y="162"/>
                  <a:pt x="68" y="163"/>
                </a:cubicBezTo>
                <a:cubicBezTo>
                  <a:pt x="68" y="164"/>
                  <a:pt x="68" y="164"/>
                  <a:pt x="68" y="164"/>
                </a:cubicBezTo>
                <a:cubicBezTo>
                  <a:pt x="78" y="156"/>
                  <a:pt x="78" y="156"/>
                  <a:pt x="78" y="156"/>
                </a:cubicBezTo>
                <a:cubicBezTo>
                  <a:pt x="78" y="155"/>
                  <a:pt x="78" y="155"/>
                  <a:pt x="78" y="155"/>
                </a:cubicBezTo>
                <a:cubicBezTo>
                  <a:pt x="77" y="153"/>
                  <a:pt x="75" y="149"/>
                  <a:pt x="72" y="145"/>
                </a:cubicBezTo>
                <a:cubicBezTo>
                  <a:pt x="67" y="139"/>
                  <a:pt x="62" y="135"/>
                  <a:pt x="61" y="134"/>
                </a:cubicBezTo>
                <a:cubicBezTo>
                  <a:pt x="61" y="134"/>
                  <a:pt x="57" y="131"/>
                  <a:pt x="54" y="127"/>
                </a:cubicBezTo>
                <a:cubicBezTo>
                  <a:pt x="53" y="126"/>
                  <a:pt x="53" y="125"/>
                  <a:pt x="52" y="124"/>
                </a:cubicBezTo>
                <a:cubicBezTo>
                  <a:pt x="51" y="122"/>
                  <a:pt x="51" y="122"/>
                  <a:pt x="51" y="122"/>
                </a:cubicBezTo>
                <a:cubicBezTo>
                  <a:pt x="51" y="122"/>
                  <a:pt x="51" y="122"/>
                  <a:pt x="51" y="122"/>
                </a:cubicBezTo>
                <a:cubicBezTo>
                  <a:pt x="42" y="104"/>
                  <a:pt x="42" y="104"/>
                  <a:pt x="42" y="104"/>
                </a:cubicBezTo>
                <a:cubicBezTo>
                  <a:pt x="37" y="90"/>
                  <a:pt x="23" y="87"/>
                  <a:pt x="12" y="90"/>
                </a:cubicBezTo>
                <a:cubicBezTo>
                  <a:pt x="0" y="93"/>
                  <a:pt x="0" y="93"/>
                  <a:pt x="0" y="93"/>
                </a:cubicBezTo>
                <a:cubicBezTo>
                  <a:pt x="25" y="164"/>
                  <a:pt x="25" y="164"/>
                  <a:pt x="25" y="164"/>
                </a:cubicBezTo>
                <a:cubicBezTo>
                  <a:pt x="44" y="211"/>
                  <a:pt x="62" y="214"/>
                  <a:pt x="92" y="214"/>
                </a:cubicBezTo>
                <a:cubicBezTo>
                  <a:pt x="95" y="214"/>
                  <a:pt x="97" y="214"/>
                  <a:pt x="100" y="214"/>
                </a:cubicBezTo>
                <a:cubicBezTo>
                  <a:pt x="100" y="214"/>
                  <a:pt x="100" y="214"/>
                  <a:pt x="100" y="214"/>
                </a:cubicBezTo>
                <a:cubicBezTo>
                  <a:pt x="101" y="214"/>
                  <a:pt x="101" y="214"/>
                  <a:pt x="101" y="214"/>
                </a:cubicBezTo>
                <a:cubicBezTo>
                  <a:pt x="151" y="214"/>
                  <a:pt x="157" y="175"/>
                  <a:pt x="157" y="141"/>
                </a:cubicBezTo>
                <a:close/>
              </a:path>
            </a:pathLst>
          </a:custGeom>
          <a:solidFill>
            <a:schemeClr val="accent1"/>
          </a:solidFill>
          <a:ln w="1270">
            <a:noFill/>
          </a:ln>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25" name="Duration"/>
          <p:cNvSpPr>
            <a:spLocks noChangeAspect="1"/>
          </p:cNvSpPr>
          <p:nvPr>
            <p:custDataLst>
              <p:tags r:id="rId6"/>
            </p:custDataLst>
          </p:nvPr>
        </p:nvSpPr>
        <p:spPr bwMode="auto">
          <a:xfrm>
            <a:off x="1004632" y="4606213"/>
            <a:ext cx="258763" cy="430213"/>
          </a:xfrm>
          <a:custGeom>
            <a:avLst/>
            <a:gdLst>
              <a:gd name="T0" fmla="*/ 220 w 312"/>
              <a:gd name="T1" fmla="*/ 248 h 525"/>
              <a:gd name="T2" fmla="*/ 220 w 312"/>
              <a:gd name="T3" fmla="*/ 284 h 525"/>
              <a:gd name="T4" fmla="*/ 221 w 312"/>
              <a:gd name="T5" fmla="*/ 285 h 525"/>
              <a:gd name="T6" fmla="*/ 280 w 312"/>
              <a:gd name="T7" fmla="*/ 362 h 525"/>
              <a:gd name="T8" fmla="*/ 312 w 312"/>
              <a:gd name="T9" fmla="*/ 464 h 525"/>
              <a:gd name="T10" fmla="*/ 312 w 312"/>
              <a:gd name="T11" fmla="*/ 525 h 525"/>
              <a:gd name="T12" fmla="*/ 0 w 312"/>
              <a:gd name="T13" fmla="*/ 525 h 525"/>
              <a:gd name="T14" fmla="*/ 0 w 312"/>
              <a:gd name="T15" fmla="*/ 464 h 525"/>
              <a:gd name="T16" fmla="*/ 32 w 312"/>
              <a:gd name="T17" fmla="*/ 362 h 525"/>
              <a:gd name="T18" fmla="*/ 33 w 312"/>
              <a:gd name="T19" fmla="*/ 362 h 525"/>
              <a:gd name="T20" fmla="*/ 91 w 312"/>
              <a:gd name="T21" fmla="*/ 285 h 525"/>
              <a:gd name="T22" fmla="*/ 91 w 312"/>
              <a:gd name="T23" fmla="*/ 248 h 525"/>
              <a:gd name="T24" fmla="*/ 32 w 312"/>
              <a:gd name="T25" fmla="*/ 170 h 525"/>
              <a:gd name="T26" fmla="*/ 0 w 312"/>
              <a:gd name="T27" fmla="*/ 82 h 525"/>
              <a:gd name="T28" fmla="*/ 42 w 312"/>
              <a:gd name="T29" fmla="*/ 92 h 525"/>
              <a:gd name="T30" fmla="*/ 64 w 312"/>
              <a:gd name="T31" fmla="*/ 147 h 525"/>
              <a:gd name="T32" fmla="*/ 123 w 312"/>
              <a:gd name="T33" fmla="*/ 225 h 525"/>
              <a:gd name="T34" fmla="*/ 123 w 312"/>
              <a:gd name="T35" fmla="*/ 308 h 525"/>
              <a:gd name="T36" fmla="*/ 123 w 312"/>
              <a:gd name="T37" fmla="*/ 308 h 525"/>
              <a:gd name="T38" fmla="*/ 64 w 312"/>
              <a:gd name="T39" fmla="*/ 385 h 525"/>
              <a:gd name="T40" fmla="*/ 40 w 312"/>
              <a:gd name="T41" fmla="*/ 464 h 525"/>
              <a:gd name="T42" fmla="*/ 40 w 312"/>
              <a:gd name="T43" fmla="*/ 485 h 525"/>
              <a:gd name="T44" fmla="*/ 62 w 312"/>
              <a:gd name="T45" fmla="*/ 485 h 525"/>
              <a:gd name="T46" fmla="*/ 120 w 312"/>
              <a:gd name="T47" fmla="*/ 416 h 525"/>
              <a:gd name="T48" fmla="*/ 191 w 312"/>
              <a:gd name="T49" fmla="*/ 416 h 525"/>
              <a:gd name="T50" fmla="*/ 250 w 312"/>
              <a:gd name="T51" fmla="*/ 485 h 525"/>
              <a:gd name="T52" fmla="*/ 272 w 312"/>
              <a:gd name="T53" fmla="*/ 485 h 525"/>
              <a:gd name="T54" fmla="*/ 272 w 312"/>
              <a:gd name="T55" fmla="*/ 464 h 525"/>
              <a:gd name="T56" fmla="*/ 247 w 312"/>
              <a:gd name="T57" fmla="*/ 385 h 525"/>
              <a:gd name="T58" fmla="*/ 189 w 312"/>
              <a:gd name="T59" fmla="*/ 309 h 525"/>
              <a:gd name="T60" fmla="*/ 188 w 312"/>
              <a:gd name="T61" fmla="*/ 307 h 525"/>
              <a:gd name="T62" fmla="*/ 188 w 312"/>
              <a:gd name="T63" fmla="*/ 225 h 525"/>
              <a:gd name="T64" fmla="*/ 189 w 312"/>
              <a:gd name="T65" fmla="*/ 223 h 525"/>
              <a:gd name="T66" fmla="*/ 247 w 312"/>
              <a:gd name="T67" fmla="*/ 147 h 525"/>
              <a:gd name="T68" fmla="*/ 272 w 312"/>
              <a:gd name="T69" fmla="*/ 68 h 525"/>
              <a:gd name="T70" fmla="*/ 272 w 312"/>
              <a:gd name="T71" fmla="*/ 45 h 525"/>
              <a:gd name="T72" fmla="*/ 222 w 312"/>
              <a:gd name="T73" fmla="*/ 40 h 525"/>
              <a:gd name="T74" fmla="*/ 164 w 312"/>
              <a:gd name="T75" fmla="*/ 47 h 525"/>
              <a:gd name="T76" fmla="*/ 92 w 312"/>
              <a:gd name="T77" fmla="*/ 56 h 525"/>
              <a:gd name="T78" fmla="*/ 48 w 312"/>
              <a:gd name="T79" fmla="*/ 53 h 525"/>
              <a:gd name="T80" fmla="*/ 4 w 312"/>
              <a:gd name="T81" fmla="*/ 41 h 525"/>
              <a:gd name="T82" fmla="*/ 0 w 312"/>
              <a:gd name="T83" fmla="*/ 40 h 525"/>
              <a:gd name="T84" fmla="*/ 0 w 312"/>
              <a:gd name="T85" fmla="*/ 1 h 525"/>
              <a:gd name="T86" fmla="*/ 30 w 312"/>
              <a:gd name="T87" fmla="*/ 9 h 525"/>
              <a:gd name="T88" fmla="*/ 92 w 312"/>
              <a:gd name="T89" fmla="*/ 17 h 525"/>
              <a:gd name="T90" fmla="*/ 154 w 312"/>
              <a:gd name="T91" fmla="*/ 9 h 525"/>
              <a:gd name="T92" fmla="*/ 222 w 312"/>
              <a:gd name="T93" fmla="*/ 0 h 525"/>
              <a:gd name="T94" fmla="*/ 292 w 312"/>
              <a:gd name="T95" fmla="*/ 9 h 525"/>
              <a:gd name="T96" fmla="*/ 312 w 312"/>
              <a:gd name="T97" fmla="*/ 14 h 525"/>
              <a:gd name="T98" fmla="*/ 312 w 312"/>
              <a:gd name="T99" fmla="*/ 68 h 525"/>
              <a:gd name="T100" fmla="*/ 280 w 312"/>
              <a:gd name="T101" fmla="*/ 170 h 525"/>
              <a:gd name="T102" fmla="*/ 279 w 312"/>
              <a:gd name="T103" fmla="*/ 170 h 525"/>
              <a:gd name="T104" fmla="*/ 220 w 312"/>
              <a:gd name="T105" fmla="*/ 248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2" h="525">
                <a:moveTo>
                  <a:pt x="220" y="248"/>
                </a:moveTo>
                <a:cubicBezTo>
                  <a:pt x="213" y="259"/>
                  <a:pt x="213" y="273"/>
                  <a:pt x="220" y="284"/>
                </a:cubicBezTo>
                <a:cubicBezTo>
                  <a:pt x="221" y="285"/>
                  <a:pt x="221" y="285"/>
                  <a:pt x="221" y="285"/>
                </a:cubicBezTo>
                <a:cubicBezTo>
                  <a:pt x="280" y="362"/>
                  <a:pt x="280" y="362"/>
                  <a:pt x="280" y="362"/>
                </a:cubicBezTo>
                <a:cubicBezTo>
                  <a:pt x="301" y="392"/>
                  <a:pt x="312" y="427"/>
                  <a:pt x="312" y="464"/>
                </a:cubicBezTo>
                <a:cubicBezTo>
                  <a:pt x="312" y="525"/>
                  <a:pt x="312" y="525"/>
                  <a:pt x="312" y="525"/>
                </a:cubicBezTo>
                <a:cubicBezTo>
                  <a:pt x="0" y="525"/>
                  <a:pt x="0" y="525"/>
                  <a:pt x="0" y="525"/>
                </a:cubicBezTo>
                <a:cubicBezTo>
                  <a:pt x="0" y="464"/>
                  <a:pt x="0" y="464"/>
                  <a:pt x="0" y="464"/>
                </a:cubicBezTo>
                <a:cubicBezTo>
                  <a:pt x="0" y="427"/>
                  <a:pt x="11" y="392"/>
                  <a:pt x="32" y="362"/>
                </a:cubicBezTo>
                <a:cubicBezTo>
                  <a:pt x="33" y="362"/>
                  <a:pt x="33" y="362"/>
                  <a:pt x="33" y="362"/>
                </a:cubicBezTo>
                <a:cubicBezTo>
                  <a:pt x="91" y="285"/>
                  <a:pt x="91" y="285"/>
                  <a:pt x="91" y="285"/>
                </a:cubicBezTo>
                <a:cubicBezTo>
                  <a:pt x="99" y="273"/>
                  <a:pt x="99" y="259"/>
                  <a:pt x="91" y="248"/>
                </a:cubicBezTo>
                <a:cubicBezTo>
                  <a:pt x="32" y="170"/>
                  <a:pt x="32" y="170"/>
                  <a:pt x="32" y="170"/>
                </a:cubicBezTo>
                <a:cubicBezTo>
                  <a:pt x="14" y="144"/>
                  <a:pt x="3" y="114"/>
                  <a:pt x="0" y="82"/>
                </a:cubicBezTo>
                <a:cubicBezTo>
                  <a:pt x="10" y="85"/>
                  <a:pt x="25" y="89"/>
                  <a:pt x="42" y="92"/>
                </a:cubicBezTo>
                <a:cubicBezTo>
                  <a:pt x="45" y="112"/>
                  <a:pt x="53" y="130"/>
                  <a:pt x="64" y="147"/>
                </a:cubicBezTo>
                <a:cubicBezTo>
                  <a:pt x="123" y="225"/>
                  <a:pt x="123" y="225"/>
                  <a:pt x="123" y="225"/>
                </a:cubicBezTo>
                <a:cubicBezTo>
                  <a:pt x="141" y="249"/>
                  <a:pt x="141" y="283"/>
                  <a:pt x="123" y="308"/>
                </a:cubicBezTo>
                <a:cubicBezTo>
                  <a:pt x="123" y="308"/>
                  <a:pt x="123" y="308"/>
                  <a:pt x="123" y="308"/>
                </a:cubicBezTo>
                <a:cubicBezTo>
                  <a:pt x="64" y="385"/>
                  <a:pt x="64" y="385"/>
                  <a:pt x="64" y="385"/>
                </a:cubicBezTo>
                <a:cubicBezTo>
                  <a:pt x="48" y="409"/>
                  <a:pt x="40" y="436"/>
                  <a:pt x="40" y="464"/>
                </a:cubicBezTo>
                <a:cubicBezTo>
                  <a:pt x="40" y="485"/>
                  <a:pt x="40" y="485"/>
                  <a:pt x="40" y="485"/>
                </a:cubicBezTo>
                <a:cubicBezTo>
                  <a:pt x="62" y="485"/>
                  <a:pt x="62" y="485"/>
                  <a:pt x="62" y="485"/>
                </a:cubicBezTo>
                <a:cubicBezTo>
                  <a:pt x="120" y="416"/>
                  <a:pt x="120" y="416"/>
                  <a:pt x="120" y="416"/>
                </a:cubicBezTo>
                <a:cubicBezTo>
                  <a:pt x="137" y="391"/>
                  <a:pt x="174" y="391"/>
                  <a:pt x="191" y="416"/>
                </a:cubicBezTo>
                <a:cubicBezTo>
                  <a:pt x="250" y="485"/>
                  <a:pt x="250" y="485"/>
                  <a:pt x="250" y="485"/>
                </a:cubicBezTo>
                <a:cubicBezTo>
                  <a:pt x="272" y="485"/>
                  <a:pt x="272" y="485"/>
                  <a:pt x="272" y="485"/>
                </a:cubicBezTo>
                <a:cubicBezTo>
                  <a:pt x="272" y="464"/>
                  <a:pt x="272" y="464"/>
                  <a:pt x="272" y="464"/>
                </a:cubicBezTo>
                <a:cubicBezTo>
                  <a:pt x="272" y="436"/>
                  <a:pt x="263" y="409"/>
                  <a:pt x="247" y="385"/>
                </a:cubicBezTo>
                <a:cubicBezTo>
                  <a:pt x="189" y="309"/>
                  <a:pt x="189" y="309"/>
                  <a:pt x="189" y="309"/>
                </a:cubicBezTo>
                <a:cubicBezTo>
                  <a:pt x="189" y="308"/>
                  <a:pt x="188" y="308"/>
                  <a:pt x="188" y="307"/>
                </a:cubicBezTo>
                <a:cubicBezTo>
                  <a:pt x="171" y="283"/>
                  <a:pt x="171" y="250"/>
                  <a:pt x="188" y="225"/>
                </a:cubicBezTo>
                <a:cubicBezTo>
                  <a:pt x="188" y="225"/>
                  <a:pt x="189" y="224"/>
                  <a:pt x="189" y="223"/>
                </a:cubicBezTo>
                <a:cubicBezTo>
                  <a:pt x="247" y="147"/>
                  <a:pt x="247" y="147"/>
                  <a:pt x="247" y="147"/>
                </a:cubicBezTo>
                <a:cubicBezTo>
                  <a:pt x="263" y="124"/>
                  <a:pt x="272" y="97"/>
                  <a:pt x="272" y="68"/>
                </a:cubicBezTo>
                <a:cubicBezTo>
                  <a:pt x="272" y="45"/>
                  <a:pt x="272" y="45"/>
                  <a:pt x="272" y="45"/>
                </a:cubicBezTo>
                <a:cubicBezTo>
                  <a:pt x="260" y="43"/>
                  <a:pt x="240" y="40"/>
                  <a:pt x="222" y="40"/>
                </a:cubicBezTo>
                <a:cubicBezTo>
                  <a:pt x="194" y="40"/>
                  <a:pt x="164" y="47"/>
                  <a:pt x="164" y="47"/>
                </a:cubicBezTo>
                <a:cubicBezTo>
                  <a:pt x="160" y="48"/>
                  <a:pt x="127" y="56"/>
                  <a:pt x="92" y="56"/>
                </a:cubicBezTo>
                <a:cubicBezTo>
                  <a:pt x="76" y="56"/>
                  <a:pt x="60" y="55"/>
                  <a:pt x="48" y="53"/>
                </a:cubicBezTo>
                <a:cubicBezTo>
                  <a:pt x="24" y="48"/>
                  <a:pt x="4" y="41"/>
                  <a:pt x="4" y="41"/>
                </a:cubicBezTo>
                <a:cubicBezTo>
                  <a:pt x="0" y="40"/>
                  <a:pt x="0" y="40"/>
                  <a:pt x="0" y="40"/>
                </a:cubicBezTo>
                <a:cubicBezTo>
                  <a:pt x="0" y="1"/>
                  <a:pt x="0" y="1"/>
                  <a:pt x="0" y="1"/>
                </a:cubicBezTo>
                <a:cubicBezTo>
                  <a:pt x="30" y="9"/>
                  <a:pt x="30" y="9"/>
                  <a:pt x="30" y="9"/>
                </a:cubicBezTo>
                <a:cubicBezTo>
                  <a:pt x="32" y="9"/>
                  <a:pt x="62" y="17"/>
                  <a:pt x="92" y="17"/>
                </a:cubicBezTo>
                <a:cubicBezTo>
                  <a:pt x="123" y="17"/>
                  <a:pt x="153" y="9"/>
                  <a:pt x="154" y="9"/>
                </a:cubicBezTo>
                <a:cubicBezTo>
                  <a:pt x="156" y="8"/>
                  <a:pt x="189" y="0"/>
                  <a:pt x="222" y="0"/>
                </a:cubicBezTo>
                <a:cubicBezTo>
                  <a:pt x="254" y="0"/>
                  <a:pt x="288" y="8"/>
                  <a:pt x="292" y="9"/>
                </a:cubicBezTo>
                <a:cubicBezTo>
                  <a:pt x="312" y="14"/>
                  <a:pt x="312" y="14"/>
                  <a:pt x="312" y="14"/>
                </a:cubicBezTo>
                <a:cubicBezTo>
                  <a:pt x="312" y="68"/>
                  <a:pt x="312" y="68"/>
                  <a:pt x="312" y="68"/>
                </a:cubicBezTo>
                <a:cubicBezTo>
                  <a:pt x="312" y="105"/>
                  <a:pt x="301" y="140"/>
                  <a:pt x="280" y="170"/>
                </a:cubicBezTo>
                <a:cubicBezTo>
                  <a:pt x="279" y="170"/>
                  <a:pt x="279" y="170"/>
                  <a:pt x="279" y="170"/>
                </a:cubicBezTo>
                <a:lnTo>
                  <a:pt x="220" y="24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29" name="Idea"/>
          <p:cNvSpPr>
            <a:spLocks noChangeAspect="1" noEditPoints="1"/>
          </p:cNvSpPr>
          <p:nvPr>
            <p:custDataLst>
              <p:tags r:id="rId7"/>
            </p:custDataLst>
          </p:nvPr>
        </p:nvSpPr>
        <p:spPr bwMode="auto">
          <a:xfrm>
            <a:off x="915249" y="5656315"/>
            <a:ext cx="441325" cy="431800"/>
          </a:xfrm>
          <a:custGeom>
            <a:avLst/>
            <a:gdLst>
              <a:gd name="T0" fmla="*/ 13687 w 15291"/>
              <a:gd name="T1" fmla="*/ 2666 h 14920"/>
              <a:gd name="T2" fmla="*/ 11070 w 15291"/>
              <a:gd name="T3" fmla="*/ 3991 h 14920"/>
              <a:gd name="T4" fmla="*/ 7707 w 15291"/>
              <a:gd name="T5" fmla="*/ 3830 h 14920"/>
              <a:gd name="T6" fmla="*/ 3803 w 15291"/>
              <a:gd name="T7" fmla="*/ 7734 h 14920"/>
              <a:gd name="T8" fmla="*/ 4017 w 15291"/>
              <a:gd name="T9" fmla="*/ 9015 h 14920"/>
              <a:gd name="T10" fmla="*/ 4700 w 15291"/>
              <a:gd name="T11" fmla="*/ 10224 h 14920"/>
              <a:gd name="T12" fmla="*/ 5281 w 15291"/>
              <a:gd name="T13" fmla="*/ 11385 h 14920"/>
              <a:gd name="T14" fmla="*/ 6140 w 15291"/>
              <a:gd name="T15" fmla="*/ 11295 h 14920"/>
              <a:gd name="T16" fmla="*/ 5434 w 15291"/>
              <a:gd name="T17" fmla="*/ 9792 h 14920"/>
              <a:gd name="T18" fmla="*/ 5413 w 15291"/>
              <a:gd name="T19" fmla="*/ 9767 h 14920"/>
              <a:gd name="T20" fmla="*/ 5104 w 15291"/>
              <a:gd name="T21" fmla="*/ 9318 h 14920"/>
              <a:gd name="T22" fmla="*/ 5064 w 15291"/>
              <a:gd name="T23" fmla="*/ 9250 h 14920"/>
              <a:gd name="T24" fmla="*/ 4728 w 15291"/>
              <a:gd name="T25" fmla="*/ 8381 h 14920"/>
              <a:gd name="T26" fmla="*/ 4660 w 15291"/>
              <a:gd name="T27" fmla="*/ 7734 h 14920"/>
              <a:gd name="T28" fmla="*/ 7706 w 15291"/>
              <a:gd name="T29" fmla="*/ 4686 h 14920"/>
              <a:gd name="T30" fmla="*/ 10752 w 15291"/>
              <a:gd name="T31" fmla="*/ 7734 h 14920"/>
              <a:gd name="T32" fmla="*/ 10684 w 15291"/>
              <a:gd name="T33" fmla="*/ 8380 h 14920"/>
              <a:gd name="T34" fmla="*/ 10346 w 15291"/>
              <a:gd name="T35" fmla="*/ 9254 h 14920"/>
              <a:gd name="T36" fmla="*/ 10308 w 15291"/>
              <a:gd name="T37" fmla="*/ 9318 h 14920"/>
              <a:gd name="T38" fmla="*/ 9999 w 15291"/>
              <a:gd name="T39" fmla="*/ 9766 h 14920"/>
              <a:gd name="T40" fmla="*/ 9978 w 15291"/>
              <a:gd name="T41" fmla="*/ 9792 h 14920"/>
              <a:gd name="T42" fmla="*/ 9269 w 15291"/>
              <a:gd name="T43" fmla="*/ 11306 h 14920"/>
              <a:gd name="T44" fmla="*/ 9181 w 15291"/>
              <a:gd name="T45" fmla="*/ 12127 h 14920"/>
              <a:gd name="T46" fmla="*/ 5375 w 15291"/>
              <a:gd name="T47" fmla="*/ 12242 h 14920"/>
              <a:gd name="T48" fmla="*/ 10037 w 15291"/>
              <a:gd name="T49" fmla="*/ 13098 h 14920"/>
              <a:gd name="T50" fmla="*/ 10136 w 15291"/>
              <a:gd name="T51" fmla="*/ 11360 h 14920"/>
              <a:gd name="T52" fmla="*/ 10747 w 15291"/>
              <a:gd name="T53" fmla="*/ 10180 h 14920"/>
              <a:gd name="T54" fmla="*/ 11488 w 15291"/>
              <a:gd name="T55" fmla="*/ 8746 h 14920"/>
              <a:gd name="T56" fmla="*/ 7707 w 15291"/>
              <a:gd name="T57" fmla="*/ 3830 h 14920"/>
              <a:gd name="T58" fmla="*/ 9193 w 15291"/>
              <a:gd name="T59" fmla="*/ 13659 h 14920"/>
              <a:gd name="T60" fmla="*/ 6276 w 15291"/>
              <a:gd name="T61" fmla="*/ 14026 h 14920"/>
              <a:gd name="T62" fmla="*/ 5376 w 15291"/>
              <a:gd name="T63" fmla="*/ 14851 h 14920"/>
              <a:gd name="T64" fmla="*/ 7886 w 15291"/>
              <a:gd name="T65" fmla="*/ 14717 h 14920"/>
              <a:gd name="T66" fmla="*/ 10036 w 15291"/>
              <a:gd name="T67" fmla="*/ 14626 h 14920"/>
              <a:gd name="T68" fmla="*/ 7249 w 15291"/>
              <a:gd name="T69" fmla="*/ 2787 h 14920"/>
              <a:gd name="T70" fmla="*/ 8163 w 15291"/>
              <a:gd name="T71" fmla="*/ 0 h 14920"/>
              <a:gd name="T72" fmla="*/ 7249 w 15291"/>
              <a:gd name="T73" fmla="*/ 2787 h 14920"/>
              <a:gd name="T74" fmla="*/ 15291 w 15291"/>
              <a:gd name="T75" fmla="*/ 8464 h 14920"/>
              <a:gd name="T76" fmla="*/ 12504 w 15291"/>
              <a:gd name="T77" fmla="*/ 7550 h 14920"/>
              <a:gd name="T78" fmla="*/ 0 w 15291"/>
              <a:gd name="T79" fmla="*/ 8464 h 14920"/>
              <a:gd name="T80" fmla="*/ 2788 w 15291"/>
              <a:gd name="T81" fmla="*/ 7550 h 14920"/>
              <a:gd name="T82" fmla="*/ 0 w 15291"/>
              <a:gd name="T83" fmla="*/ 8464 h 14920"/>
              <a:gd name="T84" fmla="*/ 1592 w 15291"/>
              <a:gd name="T85" fmla="*/ 2576 h 14920"/>
              <a:gd name="T86" fmla="*/ 4210 w 15291"/>
              <a:gd name="T87" fmla="*/ 3900 h 14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291" h="14920">
                <a:moveTo>
                  <a:pt x="13041" y="2020"/>
                </a:moveTo>
                <a:cubicBezTo>
                  <a:pt x="13687" y="2666"/>
                  <a:pt x="13687" y="2666"/>
                  <a:pt x="13687" y="2666"/>
                </a:cubicBezTo>
                <a:cubicBezTo>
                  <a:pt x="11716" y="4637"/>
                  <a:pt x="11716" y="4637"/>
                  <a:pt x="11716" y="4637"/>
                </a:cubicBezTo>
                <a:cubicBezTo>
                  <a:pt x="11070" y="3991"/>
                  <a:pt x="11070" y="3991"/>
                  <a:pt x="11070" y="3991"/>
                </a:cubicBezTo>
                <a:lnTo>
                  <a:pt x="13041" y="2020"/>
                </a:lnTo>
                <a:close/>
                <a:moveTo>
                  <a:pt x="7707" y="3830"/>
                </a:moveTo>
                <a:cubicBezTo>
                  <a:pt x="7684" y="3830"/>
                  <a:pt x="7684" y="3830"/>
                  <a:pt x="7684" y="3830"/>
                </a:cubicBezTo>
                <a:cubicBezTo>
                  <a:pt x="5542" y="3842"/>
                  <a:pt x="3803" y="5590"/>
                  <a:pt x="3803" y="7734"/>
                </a:cubicBezTo>
                <a:cubicBezTo>
                  <a:pt x="3803" y="8078"/>
                  <a:pt x="3923" y="8746"/>
                  <a:pt x="3923" y="8746"/>
                </a:cubicBezTo>
                <a:cubicBezTo>
                  <a:pt x="4017" y="9015"/>
                  <a:pt x="4017" y="9015"/>
                  <a:pt x="4017" y="9015"/>
                </a:cubicBezTo>
                <a:cubicBezTo>
                  <a:pt x="4164" y="9437"/>
                  <a:pt x="4382" y="9830"/>
                  <a:pt x="4664" y="10180"/>
                </a:cubicBezTo>
                <a:cubicBezTo>
                  <a:pt x="4676" y="10196"/>
                  <a:pt x="4688" y="10210"/>
                  <a:pt x="4700" y="10224"/>
                </a:cubicBezTo>
                <a:cubicBezTo>
                  <a:pt x="4972" y="10562"/>
                  <a:pt x="5165" y="10944"/>
                  <a:pt x="5275" y="11360"/>
                </a:cubicBezTo>
                <a:cubicBezTo>
                  <a:pt x="5276" y="11368"/>
                  <a:pt x="5279" y="11377"/>
                  <a:pt x="5281" y="11385"/>
                </a:cubicBezTo>
                <a:cubicBezTo>
                  <a:pt x="6158" y="11385"/>
                  <a:pt x="6158" y="11385"/>
                  <a:pt x="6158" y="11385"/>
                </a:cubicBezTo>
                <a:cubicBezTo>
                  <a:pt x="6153" y="11355"/>
                  <a:pt x="6147" y="11325"/>
                  <a:pt x="6140" y="11295"/>
                </a:cubicBezTo>
                <a:cubicBezTo>
                  <a:pt x="6020" y="10857"/>
                  <a:pt x="6020" y="10857"/>
                  <a:pt x="6020" y="10857"/>
                </a:cubicBezTo>
                <a:cubicBezTo>
                  <a:pt x="5890" y="10472"/>
                  <a:pt x="5694" y="10114"/>
                  <a:pt x="5434" y="9792"/>
                </a:cubicBezTo>
                <a:cubicBezTo>
                  <a:pt x="5426" y="9783"/>
                  <a:pt x="5426" y="9783"/>
                  <a:pt x="5426" y="9783"/>
                </a:cubicBezTo>
                <a:cubicBezTo>
                  <a:pt x="5422" y="9777"/>
                  <a:pt x="5416" y="9772"/>
                  <a:pt x="5413" y="9767"/>
                </a:cubicBezTo>
                <a:cubicBezTo>
                  <a:pt x="5405" y="9757"/>
                  <a:pt x="5405" y="9757"/>
                  <a:pt x="5405" y="9757"/>
                </a:cubicBezTo>
                <a:cubicBezTo>
                  <a:pt x="5293" y="9618"/>
                  <a:pt x="5192" y="9470"/>
                  <a:pt x="5104" y="9318"/>
                </a:cubicBezTo>
                <a:cubicBezTo>
                  <a:pt x="5099" y="9309"/>
                  <a:pt x="5099" y="9309"/>
                  <a:pt x="5099" y="9309"/>
                </a:cubicBezTo>
                <a:cubicBezTo>
                  <a:pt x="5087" y="9291"/>
                  <a:pt x="5076" y="9273"/>
                  <a:pt x="5064" y="9250"/>
                </a:cubicBezTo>
                <a:cubicBezTo>
                  <a:pt x="4918" y="8996"/>
                  <a:pt x="4809" y="8723"/>
                  <a:pt x="4741" y="8432"/>
                </a:cubicBezTo>
                <a:cubicBezTo>
                  <a:pt x="4736" y="8415"/>
                  <a:pt x="4732" y="8398"/>
                  <a:pt x="4728" y="8381"/>
                </a:cubicBezTo>
                <a:cubicBezTo>
                  <a:pt x="4721" y="8348"/>
                  <a:pt x="4721" y="8348"/>
                  <a:pt x="4721" y="8348"/>
                </a:cubicBezTo>
                <a:cubicBezTo>
                  <a:pt x="4680" y="8147"/>
                  <a:pt x="4660" y="7941"/>
                  <a:pt x="4660" y="7734"/>
                </a:cubicBezTo>
                <a:cubicBezTo>
                  <a:pt x="4660" y="7588"/>
                  <a:pt x="4670" y="7444"/>
                  <a:pt x="4690" y="7304"/>
                </a:cubicBezTo>
                <a:cubicBezTo>
                  <a:pt x="4900" y="5813"/>
                  <a:pt x="6197" y="4687"/>
                  <a:pt x="7706" y="4686"/>
                </a:cubicBezTo>
                <a:cubicBezTo>
                  <a:pt x="9214" y="4687"/>
                  <a:pt x="10511" y="5813"/>
                  <a:pt x="10722" y="7305"/>
                </a:cubicBezTo>
                <a:cubicBezTo>
                  <a:pt x="10741" y="7445"/>
                  <a:pt x="10752" y="7589"/>
                  <a:pt x="10752" y="7734"/>
                </a:cubicBezTo>
                <a:cubicBezTo>
                  <a:pt x="10752" y="7941"/>
                  <a:pt x="10732" y="8147"/>
                  <a:pt x="10690" y="8348"/>
                </a:cubicBezTo>
                <a:cubicBezTo>
                  <a:pt x="10684" y="8380"/>
                  <a:pt x="10684" y="8380"/>
                  <a:pt x="10684" y="8380"/>
                </a:cubicBezTo>
                <a:cubicBezTo>
                  <a:pt x="10679" y="8399"/>
                  <a:pt x="10675" y="8418"/>
                  <a:pt x="10669" y="8440"/>
                </a:cubicBezTo>
                <a:cubicBezTo>
                  <a:pt x="10602" y="8723"/>
                  <a:pt x="10494" y="8996"/>
                  <a:pt x="10346" y="9254"/>
                </a:cubicBezTo>
                <a:cubicBezTo>
                  <a:pt x="10335" y="9273"/>
                  <a:pt x="10324" y="9292"/>
                  <a:pt x="10312" y="9310"/>
                </a:cubicBezTo>
                <a:cubicBezTo>
                  <a:pt x="10308" y="9318"/>
                  <a:pt x="10308" y="9318"/>
                  <a:pt x="10308" y="9318"/>
                </a:cubicBezTo>
                <a:cubicBezTo>
                  <a:pt x="10220" y="9470"/>
                  <a:pt x="10118" y="9618"/>
                  <a:pt x="10007" y="9757"/>
                </a:cubicBezTo>
                <a:cubicBezTo>
                  <a:pt x="9999" y="9766"/>
                  <a:pt x="9999" y="9766"/>
                  <a:pt x="9999" y="9766"/>
                </a:cubicBezTo>
                <a:cubicBezTo>
                  <a:pt x="9995" y="9772"/>
                  <a:pt x="9990" y="9777"/>
                  <a:pt x="9986" y="9783"/>
                </a:cubicBezTo>
                <a:cubicBezTo>
                  <a:pt x="9978" y="9792"/>
                  <a:pt x="9978" y="9792"/>
                  <a:pt x="9978" y="9792"/>
                </a:cubicBezTo>
                <a:cubicBezTo>
                  <a:pt x="9718" y="10113"/>
                  <a:pt x="9521" y="10472"/>
                  <a:pt x="9391" y="10857"/>
                </a:cubicBezTo>
                <a:cubicBezTo>
                  <a:pt x="9269" y="11306"/>
                  <a:pt x="9269" y="11306"/>
                  <a:pt x="9269" y="11306"/>
                </a:cubicBezTo>
                <a:cubicBezTo>
                  <a:pt x="9251" y="11388"/>
                  <a:pt x="9237" y="11470"/>
                  <a:pt x="9224" y="11553"/>
                </a:cubicBezTo>
                <a:cubicBezTo>
                  <a:pt x="9195" y="11737"/>
                  <a:pt x="9181" y="11930"/>
                  <a:pt x="9181" y="12127"/>
                </a:cubicBezTo>
                <a:cubicBezTo>
                  <a:pt x="9181" y="12242"/>
                  <a:pt x="9181" y="12242"/>
                  <a:pt x="9181" y="12242"/>
                </a:cubicBezTo>
                <a:cubicBezTo>
                  <a:pt x="5375" y="12242"/>
                  <a:pt x="5375" y="12242"/>
                  <a:pt x="5375" y="12242"/>
                </a:cubicBezTo>
                <a:cubicBezTo>
                  <a:pt x="5375" y="13098"/>
                  <a:pt x="5375" y="13098"/>
                  <a:pt x="5375" y="13098"/>
                </a:cubicBezTo>
                <a:cubicBezTo>
                  <a:pt x="10037" y="13098"/>
                  <a:pt x="10037" y="13098"/>
                  <a:pt x="10037" y="13098"/>
                </a:cubicBezTo>
                <a:cubicBezTo>
                  <a:pt x="10037" y="12128"/>
                  <a:pt x="10037" y="12128"/>
                  <a:pt x="10037" y="12128"/>
                </a:cubicBezTo>
                <a:cubicBezTo>
                  <a:pt x="10038" y="11868"/>
                  <a:pt x="10072" y="11610"/>
                  <a:pt x="10136" y="11360"/>
                </a:cubicBezTo>
                <a:cubicBezTo>
                  <a:pt x="10246" y="10944"/>
                  <a:pt x="10439" y="10563"/>
                  <a:pt x="10712" y="10224"/>
                </a:cubicBezTo>
                <a:cubicBezTo>
                  <a:pt x="10723" y="10210"/>
                  <a:pt x="10736" y="10196"/>
                  <a:pt x="10747" y="10180"/>
                </a:cubicBezTo>
                <a:cubicBezTo>
                  <a:pt x="11030" y="9830"/>
                  <a:pt x="11247" y="9437"/>
                  <a:pt x="11394" y="9015"/>
                </a:cubicBezTo>
                <a:cubicBezTo>
                  <a:pt x="11488" y="8746"/>
                  <a:pt x="11488" y="8746"/>
                  <a:pt x="11488" y="8746"/>
                </a:cubicBezTo>
                <a:cubicBezTo>
                  <a:pt x="11488" y="8746"/>
                  <a:pt x="11609" y="8078"/>
                  <a:pt x="11609" y="7734"/>
                </a:cubicBezTo>
                <a:cubicBezTo>
                  <a:pt x="11609" y="5583"/>
                  <a:pt x="9859" y="3832"/>
                  <a:pt x="7707" y="3830"/>
                </a:cubicBezTo>
                <a:moveTo>
                  <a:pt x="10036" y="13723"/>
                </a:moveTo>
                <a:cubicBezTo>
                  <a:pt x="9780" y="13688"/>
                  <a:pt x="9484" y="13659"/>
                  <a:pt x="9193" y="13659"/>
                </a:cubicBezTo>
                <a:cubicBezTo>
                  <a:pt x="8442" y="13659"/>
                  <a:pt x="7700" y="13843"/>
                  <a:pt x="7669" y="13850"/>
                </a:cubicBezTo>
                <a:cubicBezTo>
                  <a:pt x="7640" y="13857"/>
                  <a:pt x="6963" y="14026"/>
                  <a:pt x="6276" y="14026"/>
                </a:cubicBezTo>
                <a:cubicBezTo>
                  <a:pt x="5953" y="14026"/>
                  <a:pt x="5629" y="13988"/>
                  <a:pt x="5376" y="13948"/>
                </a:cubicBezTo>
                <a:cubicBezTo>
                  <a:pt x="5376" y="14851"/>
                  <a:pt x="5376" y="14851"/>
                  <a:pt x="5376" y="14851"/>
                </a:cubicBezTo>
                <a:cubicBezTo>
                  <a:pt x="5642" y="14889"/>
                  <a:pt x="5957" y="14920"/>
                  <a:pt x="6276" y="14920"/>
                </a:cubicBezTo>
                <a:cubicBezTo>
                  <a:pt x="7060" y="14920"/>
                  <a:pt x="7804" y="14737"/>
                  <a:pt x="7886" y="14717"/>
                </a:cubicBezTo>
                <a:cubicBezTo>
                  <a:pt x="7893" y="14716"/>
                  <a:pt x="8554" y="14552"/>
                  <a:pt x="9193" y="14552"/>
                </a:cubicBezTo>
                <a:cubicBezTo>
                  <a:pt x="9484" y="14552"/>
                  <a:pt x="9788" y="14587"/>
                  <a:pt x="10036" y="14626"/>
                </a:cubicBezTo>
                <a:cubicBezTo>
                  <a:pt x="10036" y="13723"/>
                  <a:pt x="10036" y="13723"/>
                  <a:pt x="10036" y="13723"/>
                </a:cubicBezTo>
                <a:moveTo>
                  <a:pt x="7249" y="2787"/>
                </a:moveTo>
                <a:cubicBezTo>
                  <a:pt x="8163" y="2787"/>
                  <a:pt x="8163" y="2787"/>
                  <a:pt x="8163" y="2787"/>
                </a:cubicBezTo>
                <a:cubicBezTo>
                  <a:pt x="8163" y="0"/>
                  <a:pt x="8163" y="0"/>
                  <a:pt x="8163" y="0"/>
                </a:cubicBezTo>
                <a:cubicBezTo>
                  <a:pt x="7249" y="0"/>
                  <a:pt x="7249" y="0"/>
                  <a:pt x="7249" y="0"/>
                </a:cubicBezTo>
                <a:lnTo>
                  <a:pt x="7249" y="2787"/>
                </a:lnTo>
                <a:close/>
                <a:moveTo>
                  <a:pt x="12504" y="8464"/>
                </a:moveTo>
                <a:cubicBezTo>
                  <a:pt x="15291" y="8464"/>
                  <a:pt x="15291" y="8464"/>
                  <a:pt x="15291" y="8464"/>
                </a:cubicBezTo>
                <a:cubicBezTo>
                  <a:pt x="15291" y="7550"/>
                  <a:pt x="15291" y="7550"/>
                  <a:pt x="15291" y="7550"/>
                </a:cubicBezTo>
                <a:cubicBezTo>
                  <a:pt x="12504" y="7550"/>
                  <a:pt x="12504" y="7550"/>
                  <a:pt x="12504" y="7550"/>
                </a:cubicBezTo>
                <a:lnTo>
                  <a:pt x="12504" y="8464"/>
                </a:lnTo>
                <a:close/>
                <a:moveTo>
                  <a:pt x="0" y="8464"/>
                </a:moveTo>
                <a:cubicBezTo>
                  <a:pt x="2788" y="8464"/>
                  <a:pt x="2788" y="8464"/>
                  <a:pt x="2788" y="8464"/>
                </a:cubicBezTo>
                <a:cubicBezTo>
                  <a:pt x="2788" y="7550"/>
                  <a:pt x="2788" y="7550"/>
                  <a:pt x="2788" y="7550"/>
                </a:cubicBezTo>
                <a:cubicBezTo>
                  <a:pt x="0" y="7550"/>
                  <a:pt x="0" y="7550"/>
                  <a:pt x="0" y="7550"/>
                </a:cubicBezTo>
                <a:lnTo>
                  <a:pt x="0" y="8464"/>
                </a:lnTo>
                <a:close/>
                <a:moveTo>
                  <a:pt x="2239" y="1929"/>
                </a:moveTo>
                <a:cubicBezTo>
                  <a:pt x="1592" y="2576"/>
                  <a:pt x="1592" y="2576"/>
                  <a:pt x="1592" y="2576"/>
                </a:cubicBezTo>
                <a:cubicBezTo>
                  <a:pt x="3564" y="4547"/>
                  <a:pt x="3564" y="4547"/>
                  <a:pt x="3564" y="4547"/>
                </a:cubicBezTo>
                <a:cubicBezTo>
                  <a:pt x="4210" y="3900"/>
                  <a:pt x="4210" y="3900"/>
                  <a:pt x="4210" y="3900"/>
                </a:cubicBezTo>
                <a:lnTo>
                  <a:pt x="2239" y="19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de-DE" dirty="0"/>
          </a:p>
        </p:txBody>
      </p:sp>
      <p:sp>
        <p:nvSpPr>
          <p:cNvPr id="2" name="Fußzeilenplatzhalter 1"/>
          <p:cNvSpPr>
            <a:spLocks noGrp="1"/>
          </p:cNvSpPr>
          <p:nvPr>
            <p:ph type="ftr" sz="quarter" idx="11"/>
          </p:nvPr>
        </p:nvSpPr>
        <p:spPr/>
        <p:txBody>
          <a:bodyPr/>
          <a:lstStyle/>
          <a:p>
            <a:r>
              <a:rPr lang="de-DE" dirty="0" smtClean="0"/>
              <a:t>Ariba Lieferantenhandbuch.</a:t>
            </a:r>
            <a:endParaRPr lang="de-DE" dirty="0"/>
          </a:p>
        </p:txBody>
      </p:sp>
      <p:sp>
        <p:nvSpPr>
          <p:cNvPr id="18" name="Interaktive Schaltfläche: Anfang 17">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05705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2993791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0293" name="think-cell Folie" r:id="rId40" imgW="351" imgH="351" progId="TCLayout.ActiveDocument.1">
                  <p:embed/>
                </p:oleObj>
              </mc:Choice>
              <mc:Fallback>
                <p:oleObj name="think-cell Folie" r:id="rId40" imgW="351" imgH="351" progId="TCLayout.ActiveDocument.1">
                  <p:embed/>
                  <p:pic>
                    <p:nvPicPr>
                      <p:cNvPr id="13" name="Objekt 12" hidden="1"/>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smtClean="0"/>
              <a:t>Agenda.</a:t>
            </a:r>
            <a:endParaRPr lang="de-DE"/>
          </a:p>
        </p:txBody>
      </p:sp>
      <p:sp>
        <p:nvSpPr>
          <p:cNvPr id="3" name="Datumsplatzhalter 2"/>
          <p:cNvSpPr>
            <a:spLocks noGrp="1"/>
          </p:cNvSpPr>
          <p:nvPr>
            <p:ph type="dt" sz="half" idx="10"/>
          </p:nvPr>
        </p:nvSpPr>
        <p:spPr/>
        <p:txBody>
          <a:bodyPr/>
          <a:lstStyle/>
          <a:p>
            <a:fld id="{71C3ADCC-0170-48BB-9523-82070FF27C19}" type="datetime1">
              <a:rPr lang="de-DE" smtClean="0"/>
              <a:pPr/>
              <a:t>09.03.2022</a:t>
            </a:fld>
            <a:endParaRPr lang="de-DE" dirty="0"/>
          </a:p>
        </p:txBody>
      </p:sp>
      <p:sp>
        <p:nvSpPr>
          <p:cNvPr id="4" name="Fußzeilenplatzhalter 3"/>
          <p:cNvSpPr>
            <a:spLocks noGrp="1"/>
          </p:cNvSpPr>
          <p:nvPr>
            <p:ph type="ftr" sz="quarter" idx="11"/>
          </p:nvPr>
        </p:nvSpPr>
        <p:spPr/>
        <p:txBody>
          <a:bodyPr/>
          <a:lstStyle/>
          <a:p>
            <a:r>
              <a:rPr lang="de-DE" dirty="0" smtClean="0"/>
              <a:t>Ariba Lieferantenhandbuch.</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pPr/>
              <a:t>11</a:t>
            </a:fld>
            <a:endParaRPr lang="de-DE" dirty="0"/>
          </a:p>
        </p:txBody>
      </p:sp>
      <p:sp>
        <p:nvSpPr>
          <p:cNvPr id="6" name="Textplatzhalter 5"/>
          <p:cNvSpPr>
            <a:spLocks noGrp="1"/>
          </p:cNvSpPr>
          <p:nvPr>
            <p:ph type="body" sz="quarter" idx="13"/>
          </p:nvPr>
        </p:nvSpPr>
        <p:spPr/>
        <p:txBody>
          <a:bodyPr/>
          <a:lstStyle/>
          <a:p>
            <a:endParaRPr lang="de-DE"/>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3" name="Gruppieren 52"/>
          <p:cNvGrpSpPr/>
          <p:nvPr>
            <p:custDataLst>
              <p:tags r:id="rId4"/>
            </p:custDataLst>
          </p:nvPr>
        </p:nvGrpSpPr>
        <p:grpSpPr>
          <a:xfrm>
            <a:off x="549622" y="1701800"/>
            <a:ext cx="11090354" cy="2877657"/>
            <a:chOff x="549622" y="1701800"/>
            <a:chExt cx="11090354" cy="2877657"/>
          </a:xfrm>
        </p:grpSpPr>
        <p:grpSp>
          <p:nvGrpSpPr>
            <p:cNvPr id="43" name="Gruppieren 42"/>
            <p:cNvGrpSpPr/>
            <p:nvPr>
              <p:custDataLst>
                <p:tags r:id="rId5"/>
              </p:custDataLst>
            </p:nvPr>
          </p:nvGrpSpPr>
          <p:grpSpPr>
            <a:xfrm>
              <a:off x="549622" y="1701800"/>
              <a:ext cx="11090354" cy="2003523"/>
              <a:chOff x="549622" y="1701800"/>
              <a:chExt cx="11090354" cy="2003523"/>
            </a:xfrm>
          </p:grpSpPr>
          <p:sp>
            <p:nvSpPr>
              <p:cNvPr id="44" name="Rechteck 43"/>
              <p:cNvSpPr>
                <a:spLocks/>
              </p:cNvSpPr>
              <p:nvPr/>
            </p:nvSpPr>
            <p:spPr>
              <a:xfrm>
                <a:off x="550863" y="3207223"/>
                <a:ext cx="11069640" cy="498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5" name="Gruppieren 44">
                <a:extLst>
                  <a:ext uri="{FF2B5EF4-FFF2-40B4-BE49-F238E27FC236}">
                    <a16:creationId xmlns:a16="http://schemas.microsoft.com/office/drawing/2014/main" id="{30EE99BE-47C3-4E2F-B1D2-94E46DE2A965}"/>
                  </a:ext>
                </a:extLst>
              </p:cNvPr>
              <p:cNvGrpSpPr/>
              <p:nvPr/>
            </p:nvGrpSpPr>
            <p:grpSpPr>
              <a:xfrm>
                <a:off x="549622" y="1701800"/>
                <a:ext cx="11090354" cy="366987"/>
                <a:chOff x="550863" y="1701800"/>
                <a:chExt cx="11090354" cy="366987"/>
              </a:xfrm>
            </p:grpSpPr>
            <p:grpSp>
              <p:nvGrpSpPr>
                <p:cNvPr id="46" name="Gruppieren 45">
                  <a:extLst>
                    <a:ext uri="{FF2B5EF4-FFF2-40B4-BE49-F238E27FC236}">
                      <a16:creationId xmlns:a16="http://schemas.microsoft.com/office/drawing/2014/main" id="{F258FD6B-F41F-444B-8757-B0F5E0B8EE0B}"/>
                    </a:ext>
                  </a:extLst>
                </p:cNvPr>
                <p:cNvGrpSpPr/>
                <p:nvPr>
                  <p:custDataLst>
                    <p:tags r:id="rId31"/>
                  </p:custDataLst>
                </p:nvPr>
              </p:nvGrpSpPr>
              <p:grpSpPr>
                <a:xfrm>
                  <a:off x="550863" y="1701800"/>
                  <a:ext cx="11088687" cy="366987"/>
                  <a:chOff x="550863" y="1701800"/>
                  <a:chExt cx="11088687" cy="366987"/>
                </a:xfrm>
              </p:grpSpPr>
              <p:sp>
                <p:nvSpPr>
                  <p:cNvPr id="50" name="Textfeld 49"/>
                  <p:cNvSpPr txBox="1"/>
                  <p:nvPr>
                    <p:custDataLst>
                      <p:tags r:id="rId35"/>
                    </p:custDataLst>
                  </p:nvPr>
                </p:nvSpPr>
                <p:spPr>
                  <a:xfrm>
                    <a:off x="550863" y="1701800"/>
                    <a:ext cx="1223743" cy="359804"/>
                  </a:xfrm>
                  <a:prstGeom prst="rect">
                    <a:avLst/>
                  </a:prstGeom>
                  <a:noFill/>
                </p:spPr>
                <p:txBody>
                  <a:bodyPr wrap="square" lIns="108000" tIns="0" rIns="0" bIns="0" rtlCol="0" anchor="t" anchorCtr="0">
                    <a:noAutofit/>
                  </a:bodyPr>
                  <a:lstStyle/>
                  <a:p>
                    <a:pPr>
                      <a:buClr>
                        <a:schemeClr val="tx2"/>
                      </a:buClr>
                    </a:pPr>
                    <a:r>
                      <a:rPr lang="de-DE" sz="1400" b="1" dirty="0" smtClean="0">
                        <a:solidFill>
                          <a:schemeClr val="dk1"/>
                        </a:solidFill>
                      </a:rPr>
                      <a:t>Kapitel</a:t>
                    </a:r>
                    <a:endParaRPr lang="de-DE" sz="1400" b="1" dirty="0">
                      <a:solidFill>
                        <a:schemeClr val="dk1"/>
                      </a:solidFill>
                    </a:endParaRPr>
                  </a:p>
                </p:txBody>
              </p:sp>
              <p:sp>
                <p:nvSpPr>
                  <p:cNvPr id="51" name="Textfeld 50"/>
                  <p:cNvSpPr txBox="1"/>
                  <p:nvPr>
                    <p:custDataLst>
                      <p:tags r:id="rId36"/>
                    </p:custDataLst>
                  </p:nvPr>
                </p:nvSpPr>
                <p:spPr>
                  <a:xfrm>
                    <a:off x="1774606" y="1701800"/>
                    <a:ext cx="4392610" cy="359804"/>
                  </a:xfrm>
                  <a:prstGeom prst="rect">
                    <a:avLst/>
                  </a:prstGeom>
                  <a:noFill/>
                </p:spPr>
                <p:txBody>
                  <a:bodyPr wrap="square" lIns="0" tIns="0" rIns="0" bIns="0" rtlCol="0">
                    <a:noAutofit/>
                  </a:bodyPr>
                  <a:lstStyle/>
                  <a:p>
                    <a:pPr>
                      <a:buClr>
                        <a:schemeClr val="tx2"/>
                      </a:buClr>
                    </a:pPr>
                    <a:r>
                      <a:rPr lang="de-DE" sz="1400" b="1" dirty="0" smtClean="0">
                        <a:solidFill>
                          <a:schemeClr val="dk1"/>
                        </a:solidFill>
                      </a:rPr>
                      <a:t>Thema</a:t>
                    </a:r>
                    <a:endParaRPr lang="de-DE" sz="1400" b="1" dirty="0">
                      <a:solidFill>
                        <a:schemeClr val="dk1"/>
                      </a:solidFill>
                    </a:endParaRPr>
                  </a:p>
                </p:txBody>
              </p:sp>
              <p:cxnSp>
                <p:nvCxnSpPr>
                  <p:cNvPr id="52" name="Gerader Verbinder 47"/>
                  <p:cNvCxnSpPr>
                    <a:cxnSpLocks/>
                  </p:cNvCxnSpPr>
                  <p:nvPr>
                    <p:custDataLst>
                      <p:tags r:id="rId37"/>
                    </p:custDataLst>
                  </p:nvPr>
                </p:nvCxnSpPr>
                <p:spPr>
                  <a:xfrm>
                    <a:off x="550863" y="2068787"/>
                    <a:ext cx="110886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7" name="Textfeld 46">
                  <a:extLst>
                    <a:ext uri="{FF2B5EF4-FFF2-40B4-BE49-F238E27FC236}">
                      <a16:creationId xmlns:a16="http://schemas.microsoft.com/office/drawing/2014/main" id="{3D66FF61-43A1-4E3B-A189-437700BF27F4}"/>
                    </a:ext>
                  </a:extLst>
                </p:cNvPr>
                <p:cNvSpPr txBox="1"/>
                <p:nvPr>
                  <p:custDataLst>
                    <p:tags r:id="rId32"/>
                  </p:custDataLst>
                </p:nvPr>
              </p:nvSpPr>
              <p:spPr>
                <a:xfrm>
                  <a:off x="6238819" y="1701800"/>
                  <a:ext cx="1223743" cy="359804"/>
                </a:xfrm>
                <a:prstGeom prst="rect">
                  <a:avLst/>
                </a:prstGeom>
                <a:noFill/>
              </p:spPr>
              <p:txBody>
                <a:bodyPr wrap="square" lIns="0" tIns="0" rIns="0" bIns="0" rtlCol="0" anchor="t" anchorCtr="0">
                  <a:noAutofit/>
                </a:bodyPr>
                <a:lstStyle/>
                <a:p>
                  <a:pPr>
                    <a:buClr>
                      <a:schemeClr val="tx2"/>
                    </a:buClr>
                  </a:pPr>
                  <a:r>
                    <a:rPr lang="de-DE" sz="1400" b="1" dirty="0" smtClean="0">
                      <a:solidFill>
                        <a:schemeClr val="dk1"/>
                      </a:solidFill>
                    </a:rPr>
                    <a:t>Dauer</a:t>
                  </a:r>
                  <a:endParaRPr lang="de-DE" sz="1400" b="1" dirty="0">
                    <a:solidFill>
                      <a:schemeClr val="dk1"/>
                    </a:solidFill>
                  </a:endParaRPr>
                </a:p>
              </p:txBody>
            </p:sp>
            <p:sp>
              <p:nvSpPr>
                <p:cNvPr id="48" name="Textfeld 47">
                  <a:extLst>
                    <a:ext uri="{FF2B5EF4-FFF2-40B4-BE49-F238E27FC236}">
                      <a16:creationId xmlns:a16="http://schemas.microsoft.com/office/drawing/2014/main" id="{25FEC6CF-9A36-4220-9458-717409E39D27}"/>
                    </a:ext>
                  </a:extLst>
                </p:cNvPr>
                <p:cNvSpPr txBox="1"/>
                <p:nvPr>
                  <p:custDataLst>
                    <p:tags r:id="rId33"/>
                  </p:custDataLst>
                </p:nvPr>
              </p:nvSpPr>
              <p:spPr>
                <a:xfrm>
                  <a:off x="7462562" y="1701800"/>
                  <a:ext cx="3673751" cy="359804"/>
                </a:xfrm>
                <a:prstGeom prst="rect">
                  <a:avLst/>
                </a:prstGeom>
                <a:noFill/>
              </p:spPr>
              <p:txBody>
                <a:bodyPr wrap="square" lIns="0" tIns="0" rIns="0" bIns="0" rtlCol="0">
                  <a:noAutofit/>
                </a:bodyPr>
                <a:lstStyle/>
                <a:p>
                  <a:pPr>
                    <a:buClr>
                      <a:schemeClr val="tx2"/>
                    </a:buClr>
                  </a:pPr>
                  <a:r>
                    <a:rPr lang="de-DE" sz="1400" b="1" dirty="0" smtClean="0">
                      <a:solidFill>
                        <a:schemeClr val="dk1"/>
                      </a:solidFill>
                    </a:rPr>
                    <a:t>Referent</a:t>
                  </a:r>
                  <a:endParaRPr lang="de-DE" sz="1400" b="1" dirty="0">
                    <a:solidFill>
                      <a:schemeClr val="dk1"/>
                    </a:solidFill>
                  </a:endParaRPr>
                </a:p>
              </p:txBody>
            </p:sp>
            <p:sp>
              <p:nvSpPr>
                <p:cNvPr id="49" name="Textfeld 48">
                  <a:extLst>
                    <a:ext uri="{FF2B5EF4-FFF2-40B4-BE49-F238E27FC236}">
                      <a16:creationId xmlns:a16="http://schemas.microsoft.com/office/drawing/2014/main" id="{D78956F6-1A3C-4D5D-89B5-3E5B90F2E766}"/>
                    </a:ext>
                  </a:extLst>
                </p:cNvPr>
                <p:cNvSpPr txBox="1"/>
                <p:nvPr>
                  <p:custDataLst>
                    <p:tags r:id="rId34"/>
                  </p:custDataLst>
                </p:nvPr>
              </p:nvSpPr>
              <p:spPr>
                <a:xfrm>
                  <a:off x="10415806" y="1701800"/>
                  <a:ext cx="1225411" cy="359804"/>
                </a:xfrm>
                <a:prstGeom prst="rect">
                  <a:avLst/>
                </a:prstGeom>
                <a:noFill/>
              </p:spPr>
              <p:txBody>
                <a:bodyPr wrap="square" lIns="0" tIns="0" rIns="108000" bIns="0" rtlCol="0">
                  <a:noAutofit/>
                </a:bodyPr>
                <a:lstStyle/>
                <a:p>
                  <a:pPr algn="r">
                    <a:buClr>
                      <a:schemeClr val="tx2"/>
                    </a:buClr>
                  </a:pPr>
                  <a:r>
                    <a:rPr lang="de-DE" sz="1400" b="1" dirty="0" smtClean="0">
                      <a:solidFill>
                        <a:schemeClr val="dk1"/>
                      </a:solidFill>
                    </a:rPr>
                    <a:t>Seite</a:t>
                  </a:r>
                  <a:endParaRPr lang="de-DE" sz="1400" b="1" dirty="0">
                    <a:solidFill>
                      <a:schemeClr val="dk1"/>
                    </a:solidFill>
                  </a:endParaRPr>
                </a:p>
              </p:txBody>
            </p:sp>
          </p:grpSp>
        </p:grpSp>
        <p:grpSp>
          <p:nvGrpSpPr>
            <p:cNvPr id="40" name="MIO_AGENDA_ELEMENT_DECORATOR_2">
              <a:extLst>
                <a:ext uri="{FF2B5EF4-FFF2-40B4-BE49-F238E27FC236}">
                  <a16:creationId xmlns:a16="http://schemas.microsoft.com/office/drawing/2014/main" id="{910E0FB9-9C14-40E8-8B5A-ACAE1312B09E}"/>
                </a:ext>
              </a:extLst>
            </p:cNvPr>
            <p:cNvGrpSpPr/>
            <p:nvPr>
              <p:custDataLst>
                <p:tags r:id="rId6"/>
              </p:custDataLst>
            </p:nvPr>
          </p:nvGrpSpPr>
          <p:grpSpPr>
            <a:xfrm>
              <a:off x="550436" y="2584726"/>
              <a:ext cx="11088687" cy="504070"/>
              <a:chOff x="550863" y="2061604"/>
              <a:chExt cx="11088687" cy="504070"/>
            </a:xfrm>
          </p:grpSpPr>
          <p:sp>
            <p:nvSpPr>
              <p:cNvPr id="41" name="MIO_AGENDA_ELEMENT_DECORATOR_2">
                <a:extLst>
                  <a:ext uri="{FF2B5EF4-FFF2-40B4-BE49-F238E27FC236}">
                    <a16:creationId xmlns:a16="http://schemas.microsoft.com/office/drawing/2014/main" id="{685FFC70-F692-48DC-8EE2-AAB67A62E422}"/>
                  </a:ext>
                </a:extLst>
              </p:cNvPr>
              <p:cNvSpPr/>
              <p:nvPr/>
            </p:nvSpPr>
            <p:spPr>
              <a:xfrm>
                <a:off x="550863" y="2061604"/>
                <a:ext cx="11088687" cy="5040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42" name="MIO_AGENDA_ELEMENT_DECORATOR_2">
                <a:extLst>
                  <a:ext uri="{FF2B5EF4-FFF2-40B4-BE49-F238E27FC236}">
                    <a16:creationId xmlns:a16="http://schemas.microsoft.com/office/drawing/2014/main" id="{7BCE0824-31FE-4663-BB64-8A8E2412CCDC}"/>
                  </a:ext>
                </a:extLst>
              </p:cNvPr>
              <p:cNvCxnSpPr/>
              <p:nvPr>
                <p:custDataLst>
                  <p:tags r:id="rId30"/>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4" name="MIO_AGENDA_ELEMENT_DECORATOR_5">
              <a:extLst>
                <a:ext uri="{FF2B5EF4-FFF2-40B4-BE49-F238E27FC236}">
                  <a16:creationId xmlns:a16="http://schemas.microsoft.com/office/drawing/2014/main" id="{EA9C22A2-0157-4943-BFD2-C49AEA9DC67E}"/>
                </a:ext>
              </a:extLst>
            </p:cNvPr>
            <p:cNvGrpSpPr/>
            <p:nvPr>
              <p:custDataLst>
                <p:tags r:id="rId7"/>
              </p:custDataLst>
            </p:nvPr>
          </p:nvGrpSpPr>
          <p:grpSpPr>
            <a:xfrm>
              <a:off x="550863" y="4075387"/>
              <a:ext cx="11088687" cy="504070"/>
              <a:chOff x="550863" y="2061604"/>
              <a:chExt cx="11088687" cy="504070"/>
            </a:xfrm>
          </p:grpSpPr>
          <p:sp>
            <p:nvSpPr>
              <p:cNvPr id="35" name="MIO_AGENDA_ELEMENT_DECORATOR_5">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6" name="MIO_AGENDA_ELEMENT_DECORATOR_5"/>
              <p:cNvCxnSpPr/>
              <p:nvPr>
                <p:custDataLst>
                  <p:tags r:id="rId29"/>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 name="MIO_AGENDA_ELEMENT_DECORATOR_4">
              <a:extLst>
                <a:ext uri="{FF2B5EF4-FFF2-40B4-BE49-F238E27FC236}">
                  <a16:creationId xmlns:a16="http://schemas.microsoft.com/office/drawing/2014/main" id="{EA9C22A2-0157-4943-BFD2-C49AEA9DC67E}"/>
                </a:ext>
              </a:extLst>
            </p:cNvPr>
            <p:cNvGrpSpPr/>
            <p:nvPr>
              <p:custDataLst>
                <p:tags r:id="rId8"/>
              </p:custDataLst>
            </p:nvPr>
          </p:nvGrpSpPr>
          <p:grpSpPr>
            <a:xfrm>
              <a:off x="550863" y="3578500"/>
              <a:ext cx="11088687" cy="504070"/>
              <a:chOff x="550863" y="2061604"/>
              <a:chExt cx="11088687" cy="504070"/>
            </a:xfrm>
          </p:grpSpPr>
          <p:sp>
            <p:nvSpPr>
              <p:cNvPr id="29" name="MIO_AGENDA_ELEMENT_DECORATOR_4">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0" name="MIO_AGENDA_ELEMENT_DECORATOR_4"/>
              <p:cNvCxnSpPr/>
              <p:nvPr>
                <p:custDataLst>
                  <p:tags r:id="rId28"/>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MIO_AGENDA_ELEMENT_DECORATOR_3">
              <a:extLst>
                <a:ext uri="{FF2B5EF4-FFF2-40B4-BE49-F238E27FC236}">
                  <a16:creationId xmlns:a16="http://schemas.microsoft.com/office/drawing/2014/main" id="{EA9C22A2-0157-4943-BFD2-C49AEA9DC67E}"/>
                </a:ext>
              </a:extLst>
            </p:cNvPr>
            <p:cNvGrpSpPr/>
            <p:nvPr>
              <p:custDataLst>
                <p:tags r:id="rId9"/>
              </p:custDataLst>
            </p:nvPr>
          </p:nvGrpSpPr>
          <p:grpSpPr>
            <a:xfrm>
              <a:off x="550863" y="3081613"/>
              <a:ext cx="11088687" cy="504070"/>
              <a:chOff x="550863" y="2061604"/>
              <a:chExt cx="11088687" cy="504070"/>
            </a:xfrm>
          </p:grpSpPr>
          <p:sp>
            <p:nvSpPr>
              <p:cNvPr id="23" name="MIO_AGENDA_ELEMENT_DECORATOR_3">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4" name="MIO_AGENDA_ELEMENT_DECORATOR_3"/>
              <p:cNvCxnSpPr/>
              <p:nvPr>
                <p:custDataLst>
                  <p:tags r:id="rId27"/>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MIO_AGENDA_ELEMENT_DECORATOR_1">
              <a:extLst>
                <a:ext uri="{FF2B5EF4-FFF2-40B4-BE49-F238E27FC236}">
                  <a16:creationId xmlns:a16="http://schemas.microsoft.com/office/drawing/2014/main" id="{EA9C22A2-0157-4943-BFD2-C49AEA9DC67E}"/>
                </a:ext>
              </a:extLst>
            </p:cNvPr>
            <p:cNvGrpSpPr/>
            <p:nvPr>
              <p:custDataLst>
                <p:tags r:id="rId10"/>
              </p:custDataLst>
            </p:nvPr>
          </p:nvGrpSpPr>
          <p:grpSpPr>
            <a:xfrm>
              <a:off x="550863" y="2087839"/>
              <a:ext cx="11088687" cy="504070"/>
              <a:chOff x="550863" y="2061604"/>
              <a:chExt cx="11088687" cy="504070"/>
            </a:xfrm>
          </p:grpSpPr>
          <p:sp>
            <p:nvSpPr>
              <p:cNvPr id="11" name="MIO_AGENDA_ELEMENT_DECORATOR_1">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2" name="MIO_AGENDA_ELEMENT_DECORATOR_1"/>
              <p:cNvCxnSpPr/>
              <p:nvPr>
                <p:custDataLst>
                  <p:tags r:id="rId26"/>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 name="MIO_AGENDA_ELEMENT_TITEL_1">
              <a:hlinkClick r:id="rId42" action="ppaction://hlinksldjump"/>
            </p:cNvPr>
            <p:cNvSpPr>
              <a:spLocks/>
            </p:cNvSpPr>
            <p:nvPr>
              <p:custDataLst>
                <p:tags r:id="rId11"/>
              </p:custDataLst>
            </p:nvPr>
          </p:nvSpPr>
          <p:spPr>
            <a:xfrm>
              <a:off x="1774607" y="2087839"/>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dirty="0" smtClean="0">
                  <a:solidFill>
                    <a:schemeClr val="tx1"/>
                  </a:solidFill>
                  <a:latin typeface="Arial" panose="020B0604020202020204" pitchFamily="34" charset="0"/>
                </a:rPr>
                <a:t>Übersicht über Ariba Network.</a:t>
              </a:r>
              <a:endParaRPr lang="de-DE" sz="1400" dirty="0">
                <a:solidFill>
                  <a:schemeClr val="tx1"/>
                </a:solidFill>
                <a:latin typeface="Arial" panose="020B0604020202020204" pitchFamily="34" charset="0"/>
              </a:endParaRPr>
            </a:p>
          </p:txBody>
        </p:sp>
        <p:sp>
          <p:nvSpPr>
            <p:cNvPr id="8" name="MIO_AGENDA_ELEMENT_ELEMENTNUMBER_1">
              <a:hlinkClick r:id="rId42" action="ppaction://hlinksldjump"/>
            </p:cNvPr>
            <p:cNvSpPr>
              <a:spLocks/>
            </p:cNvSpPr>
            <p:nvPr>
              <p:custDataLst>
                <p:tags r:id="rId12"/>
              </p:custDataLst>
            </p:nvPr>
          </p:nvSpPr>
          <p:spPr>
            <a:xfrm>
              <a:off x="550863" y="2087839"/>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1</a:t>
              </a:r>
              <a:endParaRPr lang="de-DE" sz="1400" dirty="0">
                <a:solidFill>
                  <a:schemeClr val="tx1"/>
                </a:solidFill>
                <a:latin typeface="Arial" panose="020B0604020202020204" pitchFamily="34" charset="0"/>
              </a:endParaRPr>
            </a:p>
          </p:txBody>
        </p:sp>
        <p:sp>
          <p:nvSpPr>
            <p:cNvPr id="9" name="MIO_AGENDA_ELEMENT_PAGENUMBER_1">
              <a:hlinkClick r:id="rId42" action="ppaction://hlinksldjump"/>
            </p:cNvPr>
            <p:cNvSpPr txBox="1">
              <a:spLocks/>
            </p:cNvSpPr>
            <p:nvPr>
              <p:custDataLst>
                <p:tags r:id="rId13"/>
              </p:custDataLst>
            </p:nvPr>
          </p:nvSpPr>
          <p:spPr>
            <a:xfrm>
              <a:off x="11136313" y="2087839"/>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4</a:t>
              </a:r>
              <a:endParaRPr lang="de-DE" sz="1400" dirty="0">
                <a:latin typeface="Arial" panose="020B0604020202020204" pitchFamily="34" charset="0"/>
              </a:endParaRPr>
            </a:p>
          </p:txBody>
        </p:sp>
        <p:sp>
          <p:nvSpPr>
            <p:cNvPr id="19" name="MIO_AGENDA_ELEMENT_TITEL_3">
              <a:hlinkClick r:id="rId43" action="ppaction://hlinksldjump"/>
            </p:cNvPr>
            <p:cNvSpPr>
              <a:spLocks/>
            </p:cNvSpPr>
            <p:nvPr>
              <p:custDataLst>
                <p:tags r:id="rId14"/>
              </p:custDataLst>
            </p:nvPr>
          </p:nvSpPr>
          <p:spPr>
            <a:xfrm>
              <a:off x="1774607" y="3081613"/>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Bestellaufträge.</a:t>
              </a:r>
              <a:endParaRPr lang="de-DE" sz="1400" dirty="0">
                <a:solidFill>
                  <a:schemeClr val="tx1"/>
                </a:solidFill>
                <a:latin typeface="Arial" panose="020B0604020202020204" pitchFamily="34" charset="0"/>
              </a:endParaRPr>
            </a:p>
          </p:txBody>
        </p:sp>
        <p:sp>
          <p:nvSpPr>
            <p:cNvPr id="20" name="MIO_AGENDA_ELEMENT_ELEMENTNUMBER_3">
              <a:hlinkClick r:id="rId43" action="ppaction://hlinksldjump"/>
            </p:cNvPr>
            <p:cNvSpPr>
              <a:spLocks/>
            </p:cNvSpPr>
            <p:nvPr>
              <p:custDataLst>
                <p:tags r:id="rId15"/>
              </p:custDataLst>
            </p:nvPr>
          </p:nvSpPr>
          <p:spPr>
            <a:xfrm>
              <a:off x="550863" y="3081613"/>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3</a:t>
              </a:r>
              <a:endParaRPr lang="de-DE" sz="1400" dirty="0">
                <a:solidFill>
                  <a:schemeClr val="tx1"/>
                </a:solidFill>
                <a:latin typeface="Arial" panose="020B0604020202020204" pitchFamily="34" charset="0"/>
              </a:endParaRPr>
            </a:p>
          </p:txBody>
        </p:sp>
        <p:sp>
          <p:nvSpPr>
            <p:cNvPr id="21" name="MIO_AGENDA_ELEMENT_PAGENUMBER_3">
              <a:hlinkClick r:id="rId43" action="ppaction://hlinksldjump"/>
            </p:cNvPr>
            <p:cNvSpPr txBox="1">
              <a:spLocks/>
            </p:cNvSpPr>
            <p:nvPr>
              <p:custDataLst>
                <p:tags r:id="rId16"/>
              </p:custDataLst>
            </p:nvPr>
          </p:nvSpPr>
          <p:spPr>
            <a:xfrm>
              <a:off x="11136313" y="3081613"/>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33</a:t>
              </a:r>
              <a:endParaRPr lang="de-DE" sz="1400" dirty="0">
                <a:latin typeface="Arial" panose="020B0604020202020204" pitchFamily="34" charset="0"/>
              </a:endParaRPr>
            </a:p>
          </p:txBody>
        </p:sp>
        <p:sp>
          <p:nvSpPr>
            <p:cNvPr id="25" name="MIO_AGENDA_ELEMENT_TITEL_4">
              <a:hlinkClick r:id="rId44" action="ppaction://hlinksldjump"/>
            </p:cNvPr>
            <p:cNvSpPr>
              <a:spLocks/>
            </p:cNvSpPr>
            <p:nvPr>
              <p:custDataLst>
                <p:tags r:id="rId17"/>
              </p:custDataLst>
            </p:nvPr>
          </p:nvSpPr>
          <p:spPr>
            <a:xfrm>
              <a:off x="1774607" y="3578500"/>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Andere Dokumente.</a:t>
              </a:r>
              <a:endParaRPr lang="de-DE" sz="1400" dirty="0">
                <a:solidFill>
                  <a:schemeClr val="tx1"/>
                </a:solidFill>
                <a:latin typeface="Arial" panose="020B0604020202020204" pitchFamily="34" charset="0"/>
              </a:endParaRPr>
            </a:p>
          </p:txBody>
        </p:sp>
        <p:sp>
          <p:nvSpPr>
            <p:cNvPr id="26" name="MIO_AGENDA_ELEMENT_ELEMENTNUMBER_4">
              <a:hlinkClick r:id="rId44" action="ppaction://hlinksldjump"/>
            </p:cNvPr>
            <p:cNvSpPr>
              <a:spLocks/>
            </p:cNvSpPr>
            <p:nvPr>
              <p:custDataLst>
                <p:tags r:id="rId18"/>
              </p:custDataLst>
            </p:nvPr>
          </p:nvSpPr>
          <p:spPr>
            <a:xfrm>
              <a:off x="550863" y="3578500"/>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4</a:t>
              </a:r>
              <a:endParaRPr lang="de-DE" sz="1400" dirty="0">
                <a:solidFill>
                  <a:schemeClr val="tx1"/>
                </a:solidFill>
                <a:latin typeface="Arial" panose="020B0604020202020204" pitchFamily="34" charset="0"/>
              </a:endParaRPr>
            </a:p>
          </p:txBody>
        </p:sp>
        <p:sp>
          <p:nvSpPr>
            <p:cNvPr id="27" name="MIO_AGENDA_ELEMENT_PAGENUMBER_4">
              <a:hlinkClick r:id="rId44" action="ppaction://hlinksldjump"/>
            </p:cNvPr>
            <p:cNvSpPr txBox="1">
              <a:spLocks/>
            </p:cNvSpPr>
            <p:nvPr>
              <p:custDataLst>
                <p:tags r:id="rId19"/>
              </p:custDataLst>
            </p:nvPr>
          </p:nvSpPr>
          <p:spPr>
            <a:xfrm>
              <a:off x="11136313" y="3578500"/>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38</a:t>
              </a:r>
              <a:endParaRPr lang="de-DE" sz="1400" dirty="0">
                <a:latin typeface="Arial" panose="020B0604020202020204" pitchFamily="34" charset="0"/>
              </a:endParaRPr>
            </a:p>
          </p:txBody>
        </p:sp>
        <p:sp>
          <p:nvSpPr>
            <p:cNvPr id="31" name="MIO_AGENDA_ELEMENT_TITEL_5">
              <a:hlinkClick r:id="rId45" action="ppaction://hlinksldjump"/>
            </p:cNvPr>
            <p:cNvSpPr>
              <a:spLocks/>
            </p:cNvSpPr>
            <p:nvPr>
              <p:custDataLst>
                <p:tags r:id="rId20"/>
              </p:custDataLst>
            </p:nvPr>
          </p:nvSpPr>
          <p:spPr>
            <a:xfrm>
              <a:off x="1774607" y="4075387"/>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Rechnungsarten.</a:t>
              </a:r>
              <a:endParaRPr lang="de-DE" sz="1400" dirty="0">
                <a:solidFill>
                  <a:schemeClr val="tx1"/>
                </a:solidFill>
                <a:latin typeface="Arial" panose="020B0604020202020204" pitchFamily="34" charset="0"/>
              </a:endParaRPr>
            </a:p>
          </p:txBody>
        </p:sp>
        <p:sp>
          <p:nvSpPr>
            <p:cNvPr id="32" name="MIO_AGENDA_ELEMENT_ELEMENTNUMBER_5">
              <a:hlinkClick r:id="rId45" action="ppaction://hlinksldjump"/>
            </p:cNvPr>
            <p:cNvSpPr>
              <a:spLocks/>
            </p:cNvSpPr>
            <p:nvPr>
              <p:custDataLst>
                <p:tags r:id="rId21"/>
              </p:custDataLst>
            </p:nvPr>
          </p:nvSpPr>
          <p:spPr>
            <a:xfrm>
              <a:off x="550863" y="4075387"/>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5</a:t>
              </a:r>
              <a:endParaRPr lang="de-DE" sz="1400" dirty="0">
                <a:solidFill>
                  <a:schemeClr val="tx1"/>
                </a:solidFill>
                <a:latin typeface="Arial" panose="020B0604020202020204" pitchFamily="34" charset="0"/>
              </a:endParaRPr>
            </a:p>
          </p:txBody>
        </p:sp>
        <p:sp>
          <p:nvSpPr>
            <p:cNvPr id="33" name="MIO_AGENDA_ELEMENT_PAGENUMBER_5">
              <a:hlinkClick r:id="rId45" action="ppaction://hlinksldjump"/>
            </p:cNvPr>
            <p:cNvSpPr txBox="1">
              <a:spLocks/>
            </p:cNvSpPr>
            <p:nvPr>
              <p:custDataLst>
                <p:tags r:id="rId22"/>
              </p:custDataLst>
            </p:nvPr>
          </p:nvSpPr>
          <p:spPr>
            <a:xfrm>
              <a:off x="11136313" y="4075387"/>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52</a:t>
              </a:r>
              <a:endParaRPr lang="de-DE" sz="1400" dirty="0">
                <a:latin typeface="Arial" panose="020B0604020202020204" pitchFamily="34" charset="0"/>
              </a:endParaRPr>
            </a:p>
          </p:txBody>
        </p:sp>
        <p:sp>
          <p:nvSpPr>
            <p:cNvPr id="37" name="MIO_AGENDA_ELEMENT_TITEL_2"/>
            <p:cNvSpPr>
              <a:spLocks/>
            </p:cNvSpPr>
            <p:nvPr>
              <p:custDataLst>
                <p:tags r:id="rId23"/>
              </p:custDataLst>
            </p:nvPr>
          </p:nvSpPr>
          <p:spPr>
            <a:xfrm>
              <a:off x="1774607" y="2584726"/>
              <a:ext cx="4464620" cy="504000"/>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accent1"/>
                  </a:solidFill>
                  <a:latin typeface="Arial" panose="020B0604020202020204" pitchFamily="34" charset="0"/>
                </a:rPr>
                <a:t>Kontoeinrichtung.</a:t>
              </a:r>
              <a:endParaRPr lang="de-DE" sz="1400" dirty="0">
                <a:solidFill>
                  <a:schemeClr val="accent1"/>
                </a:solidFill>
                <a:latin typeface="Arial" panose="020B0604020202020204" pitchFamily="34" charset="0"/>
              </a:endParaRPr>
            </a:p>
          </p:txBody>
        </p:sp>
        <p:sp>
          <p:nvSpPr>
            <p:cNvPr id="38" name="MIO_AGENDA_ELEMENT_ELEMENTNUMBER_2"/>
            <p:cNvSpPr>
              <a:spLocks/>
            </p:cNvSpPr>
            <p:nvPr>
              <p:custDataLst>
                <p:tags r:id="rId24"/>
              </p:custDataLst>
            </p:nvPr>
          </p:nvSpPr>
          <p:spPr>
            <a:xfrm>
              <a:off x="550863" y="2584726"/>
              <a:ext cx="1223743" cy="504070"/>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accent1"/>
                  </a:solidFill>
                  <a:latin typeface="Arial" panose="020B0604020202020204" pitchFamily="34" charset="0"/>
                </a:rPr>
                <a:t>2</a:t>
              </a:r>
              <a:endParaRPr lang="de-DE" sz="1400" dirty="0">
                <a:solidFill>
                  <a:schemeClr val="accent1"/>
                </a:solidFill>
                <a:latin typeface="Arial" panose="020B0604020202020204" pitchFamily="34" charset="0"/>
              </a:endParaRPr>
            </a:p>
          </p:txBody>
        </p:sp>
        <p:sp>
          <p:nvSpPr>
            <p:cNvPr id="39" name="MIO_AGENDA_ELEMENT_PAGENUMBER_2"/>
            <p:cNvSpPr txBox="1">
              <a:spLocks/>
            </p:cNvSpPr>
            <p:nvPr>
              <p:custDataLst>
                <p:tags r:id="rId25"/>
              </p:custDataLst>
            </p:nvPr>
          </p:nvSpPr>
          <p:spPr>
            <a:xfrm>
              <a:off x="11136313" y="2584726"/>
              <a:ext cx="503237" cy="504000"/>
            </a:xfrm>
            <a:prstGeom prst="rect">
              <a:avLst/>
            </a:prstGeom>
            <a:noFill/>
          </p:spPr>
          <p:txBody>
            <a:bodyPr wrap="square" lIns="0" tIns="0" rIns="108000" bIns="0" rtlCol="0" anchor="ctr" anchorCtr="0">
              <a:noAutofit/>
            </a:bodyPr>
            <a:lstStyle>
              <a:defPPr>
                <a:defRPr lang="de-DE"/>
              </a:defPPr>
              <a:lvl1pPr algn="r">
                <a:defRPr sz="1400">
                  <a:latin typeface="Arial" panose="020B0604020202020204" pitchFamily="34" charset="0"/>
                </a:defRPr>
              </a:lvl1pPr>
            </a:lstStyle>
            <a:p>
              <a:r>
                <a:rPr lang="de-DE" smtClean="0">
                  <a:solidFill>
                    <a:schemeClr val="accent1"/>
                  </a:solidFill>
                </a:rPr>
                <a:t>12</a:t>
              </a:r>
              <a:endParaRPr lang="de-DE" dirty="0">
                <a:solidFill>
                  <a:schemeClr val="accent1"/>
                </a:solidFill>
              </a:endParaRPr>
            </a:p>
          </p:txBody>
        </p:sp>
      </p:grpSp>
      <p:sp>
        <p:nvSpPr>
          <p:cNvPr id="63" name="Interaktive Schaltfläche: Hilfe 62">
            <a:hlinkClick r:id="rId46"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70796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789940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853"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Kontoeinrichtung.</a:t>
            </a:r>
            <a:endParaRPr lang="de-DE" dirty="0"/>
          </a:p>
        </p:txBody>
      </p:sp>
      <p:sp>
        <p:nvSpPr>
          <p:cNvPr id="7" name="Textplatzhalter 6"/>
          <p:cNvSpPr>
            <a:spLocks noGrp="1"/>
          </p:cNvSpPr>
          <p:nvPr>
            <p:ph type="body" sz="quarter" idx="14"/>
          </p:nvPr>
        </p:nvSpPr>
        <p:spPr/>
        <p:txBody>
          <a:bodyPr/>
          <a:lstStyle/>
          <a:p>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12</a:t>
            </a:fld>
            <a:endParaRPr lang="de-DE" dirty="0"/>
          </a:p>
        </p:txBody>
      </p:sp>
      <p:sp>
        <p:nvSpPr>
          <p:cNvPr id="10" name="Datumsplatzhalter 9"/>
          <p:cNvSpPr>
            <a:spLocks noGrp="1"/>
          </p:cNvSpPr>
          <p:nvPr>
            <p:ph type="dt" sz="half" idx="10"/>
          </p:nvPr>
        </p:nvSpPr>
        <p:spPr/>
        <p:txBody>
          <a:bodyPr/>
          <a:lstStyle/>
          <a:p>
            <a:fld id="{C24776B2-6916-4667-915C-D243D8F305CE}" type="datetime1">
              <a:rPr lang="de-DE" smtClean="0"/>
              <a:pPr/>
              <a:t>09.03.2022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3330727493"/>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740992947"/>
              </p:ext>
            </p:extLst>
          </p:nvPr>
        </p:nvGraphicFramePr>
        <p:xfrm>
          <a:off x="1620199" y="3604447"/>
          <a:ext cx="2376330" cy="148336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2" action="ppaction://hlinksldjump"/>
                        </a:rPr>
                        <a:t>Konfigurationsanforderungen.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3" action="ppaction://hlinksldjump"/>
                        </a:rPr>
                        <a:t>Einladung annehmen.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14" action="ppaction://hlinksldjump"/>
                        </a:rPr>
                        <a:t>Profilvollständigkeit.</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15" action="ppaction://hlinksldjump"/>
                        </a:rPr>
                        <a:t>Benachrichtigungen per</a:t>
                      </a:r>
                      <a:r>
                        <a:rPr lang="de-DE" sz="1200" b="0" baseline="0" dirty="0" smtClean="0">
                          <a:solidFill>
                            <a:schemeClr val="tx1"/>
                          </a:solidFill>
                          <a:hlinkClick r:id="rId15" action="ppaction://hlinksldjump"/>
                        </a:rPr>
                        <a:t> </a:t>
                      </a:r>
                      <a:r>
                        <a:rPr lang="de-DE" sz="1200" b="0" dirty="0" smtClean="0">
                          <a:solidFill>
                            <a:schemeClr val="tx1"/>
                          </a:solidFill>
                          <a:hlinkClick r:id="rId15" action="ppaction://hlinksldjump"/>
                        </a:rPr>
                        <a:t>E Mail.</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bl>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2841708039"/>
              </p:ext>
            </p:extLst>
          </p:nvPr>
        </p:nvGraphicFramePr>
        <p:xfrm>
          <a:off x="4655006" y="3604447"/>
          <a:ext cx="2376330" cy="185420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6" action="ppaction://hlinksldjump"/>
                        </a:rPr>
                        <a:t>Aktivierungsaufgaben.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7" action="ppaction://hlinksldjump"/>
                        </a:rPr>
                        <a:t>Bestellauftragsweiterleitung.</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18" action="ppaction://hlinksldjump"/>
                        </a:rPr>
                        <a:t>Rechnungsbenachrichtigungen.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18" action="ppaction://hlinksldjump"/>
                        </a:rPr>
                        <a:t>Steuerdetails.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r h="370840">
                <a:tc>
                  <a:txBody>
                    <a:bodyPr/>
                    <a:lstStyle/>
                    <a:p>
                      <a:pPr rtl="0"/>
                      <a:r>
                        <a:rPr lang="de-DE" sz="1200" b="0" dirty="0" smtClean="0">
                          <a:solidFill>
                            <a:schemeClr val="tx1"/>
                          </a:solidFill>
                          <a:hlinkClick r:id="rId19" action="ppaction://hlinksldjump"/>
                        </a:rPr>
                        <a:t>Überweisungen.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28969584"/>
                  </a:ext>
                </a:extLst>
              </a:tr>
            </a:tbl>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3846768427"/>
              </p:ext>
            </p:extLst>
          </p:nvPr>
        </p:nvGraphicFramePr>
        <p:xfrm>
          <a:off x="7823446" y="3604447"/>
          <a:ext cx="2376330" cy="156972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20" action="ppaction://hlinksldjump"/>
                        </a:rPr>
                        <a:t>Kundenbeziehungen.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21" action="ppaction://hlinksldjump"/>
                        </a:rPr>
                        <a:t>Rollen und Benutzer.</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22" action="ppaction://hlinksldjump"/>
                        </a:rPr>
                        <a:t>Erweiterte</a:t>
                      </a:r>
                    </a:p>
                    <a:p>
                      <a:pPr rtl="0"/>
                      <a:r>
                        <a:rPr lang="de-DE" sz="1200" b="0" i="0" u="none" strike="noStrike" kern="1200" baseline="0" dirty="0" smtClean="0">
                          <a:solidFill>
                            <a:schemeClr val="dk1"/>
                          </a:solidFill>
                          <a:latin typeface="+mn-lt"/>
                          <a:ea typeface="+mn-ea"/>
                          <a:cs typeface="+mn-cs"/>
                          <a:hlinkClick r:id="rId22" action="ppaction://hlinksldjump"/>
                        </a:rPr>
                        <a:t>Benutzerkontofunktionen.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23" action="ppaction://hlinksldjump"/>
                        </a:rPr>
                        <a:t>Testkonten.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Ariba Lieferantenhandbuch.</a:t>
            </a:r>
            <a:endParaRPr lang="de-DE" dirty="0"/>
          </a:p>
        </p:txBody>
      </p:sp>
      <p:sp>
        <p:nvSpPr>
          <p:cNvPr id="28" name="Interaktive Schaltfläche: Hilfe 27">
            <a:hlinkClick r:id="rId2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74786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1586857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17"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a:t>TÜV </a:t>
            </a:r>
            <a:r>
              <a:rPr lang="de-DE" dirty="0" smtClean="0"/>
              <a:t>Rheinland-spezifische Kontokonfiguration.</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b="1" dirty="0" smtClean="0"/>
              <a:t>Überweisungsadresse</a:t>
            </a:r>
            <a:r>
              <a:rPr lang="de-DE" b="1" dirty="0"/>
              <a:t>: </a:t>
            </a:r>
            <a:r>
              <a:rPr lang="de-DE" dirty="0"/>
              <a:t>Wählen Sie oben rechts „Unternehmenseinstellungen“ aus und klicken Sie auf „Überweisungen“. Klicken Sie im Abschnitt „Überweisungen per ELV/Scheck“ auf die Option „Erstellen“ und füllen Sie alle durch ein Sternchen (*) gekennzeichneten obligatorischen Felder aus</a:t>
            </a:r>
            <a:r>
              <a:rPr lang="de-DE" dirty="0" smtClean="0"/>
              <a:t>.</a:t>
            </a:r>
          </a:p>
          <a:p>
            <a:endParaRPr lang="de-DE" dirty="0"/>
          </a:p>
          <a:p>
            <a:r>
              <a:rPr lang="de-DE" b="1" dirty="0" smtClean="0"/>
              <a:t>Zahlungsmethoden</a:t>
            </a:r>
            <a:r>
              <a:rPr lang="de-DE" b="1" dirty="0"/>
              <a:t>: </a:t>
            </a:r>
            <a:r>
              <a:rPr lang="de-DE" dirty="0"/>
              <a:t>Wählen Sie oben rechts „Unternehmenseistellungen“ aus und klicken Sie auf „Überweisungen“. Klicken Sie im Abschnitt „Überweisungen per ELV/Scheck“ auf „Erstellen/Bearbeiten“. Wählen Sie im Abschnitt „Zahlungsmethoden“ zwischen den Optionen „</a:t>
            </a:r>
            <a:r>
              <a:rPr lang="de-DE" dirty="0" err="1"/>
              <a:t>Automated</a:t>
            </a:r>
            <a:r>
              <a:rPr lang="de-DE" dirty="0"/>
              <a:t> Clearing House“, „Scheck“, „Kreditkarte“ oder „Elektronische Überweisung“ aus. Erfassen Sie die Details. Die Überweisungs-ID erhalten Sie von Ihrem Käufer. </a:t>
            </a:r>
            <a:endParaRPr lang="de-DE" dirty="0" smtClean="0"/>
          </a:p>
          <a:p>
            <a:endParaRPr lang="de-DE" dirty="0"/>
          </a:p>
          <a:p>
            <a:r>
              <a:rPr lang="de-DE" b="1" dirty="0" smtClean="0"/>
              <a:t>Testkonto </a:t>
            </a:r>
            <a:r>
              <a:rPr lang="de-DE" b="1" dirty="0"/>
              <a:t>erstellen (für integrierte Lieferanten und Kataloglieferanten ist das Testen erforderlich):</a:t>
            </a:r>
            <a:r>
              <a:rPr lang="de-DE" dirty="0"/>
              <a:t>Um ein Testkonto zu erstellen, wählen Sie oben rechts Ihren Namen aus und wählen Sie „Zu Test-ID wechseln</a:t>
            </a:r>
            <a:r>
              <a:rPr lang="de-DE" dirty="0" smtClean="0"/>
              <a:t>“.</a:t>
            </a:r>
          </a:p>
          <a:p>
            <a:endParaRPr lang="de-DE" dirty="0"/>
          </a:p>
          <a:p>
            <a:r>
              <a:rPr lang="de-DE" b="1" dirty="0" smtClean="0"/>
              <a:t>Währung</a:t>
            </a:r>
            <a:r>
              <a:rPr lang="de-DE" b="1" dirty="0"/>
              <a:t>: </a:t>
            </a:r>
            <a:r>
              <a:rPr lang="de-DE" dirty="0"/>
              <a:t>Welche Währung das Ariba Network im Serviceabonnementbereich Ihres Kontos verwendet, hängt vom Standort Ihres Unternehmens ab, den Sie unter „Benutzerkonto-Navigator &gt; Mein Konto &gt; Voreinstellungen“ festlegen.</a:t>
            </a:r>
          </a:p>
          <a:p>
            <a:pPr marL="0" indent="0">
              <a:buNone/>
            </a:pPr>
            <a:endParaRPr lang="de-DE" sz="1200" dirty="0"/>
          </a:p>
        </p:txBody>
      </p:sp>
      <p:sp>
        <p:nvSpPr>
          <p:cNvPr id="7" name="Textplatzhalter 6"/>
          <p:cNvSpPr>
            <a:spLocks noGrp="1"/>
          </p:cNvSpPr>
          <p:nvPr>
            <p:ph type="body" sz="quarter" idx="14"/>
          </p:nvPr>
        </p:nvSpPr>
        <p:spPr/>
        <p:txBody>
          <a:bodyPr/>
          <a:lstStyle/>
          <a:p>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13</a:t>
            </a:fld>
            <a:endParaRPr lang="de-DE" dirty="0"/>
          </a:p>
        </p:txBody>
      </p:sp>
      <p:sp>
        <p:nvSpPr>
          <p:cNvPr id="10" name="Datumsplatzhalter 9"/>
          <p:cNvSpPr>
            <a:spLocks noGrp="1"/>
          </p:cNvSpPr>
          <p:nvPr>
            <p:ph type="dt" sz="half" idx="10"/>
          </p:nvPr>
        </p:nvSpPr>
        <p:spPr/>
        <p:txBody>
          <a:bodyPr/>
          <a:lstStyle/>
          <a:p>
            <a:fld id="{44A1E0C6-FC16-4C51-A6C1-F673B668F84D}" type="datetime1">
              <a:rPr lang="de-DE" smtClean="0"/>
              <a:pPr/>
              <a:t>09.03.2022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Ariba Lieferantenhandbuch.</a:t>
            </a:r>
            <a:endParaRPr lang="de-DE" dirty="0"/>
          </a:p>
        </p:txBody>
      </p:sp>
      <p:sp>
        <p:nvSpPr>
          <p:cNvPr id="14" name="Interaktive Schaltfläche: Anfang 13">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08224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985024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65"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Inhaltsplatzhalter 5"/>
          <p:cNvSpPr>
            <a:spLocks noGrp="1"/>
          </p:cNvSpPr>
          <p:nvPr>
            <p:ph sz="quarter" idx="13"/>
            <p:custDataLst>
              <p:tags r:id="rId3"/>
            </p:custDataLst>
          </p:nvPr>
        </p:nvSpPr>
        <p:spPr>
          <a:xfrm>
            <a:off x="550800" y="1701799"/>
            <a:ext cx="11088750" cy="1727995"/>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Die Einladung wird auch als </a:t>
            </a:r>
            <a:r>
              <a:rPr lang="de-DE" b="1" dirty="0" smtClean="0"/>
              <a:t>Anfrage zur Aufnahme einer Geschäftsbeziehung (sog. TRR)</a:t>
            </a:r>
            <a:r>
              <a:rPr lang="de-DE" dirty="0" smtClean="0"/>
              <a:t>bezeichnet. Diese E-Mail enthält Informationen zur elektronischen Durchführung von Transaktionen mit Ihrem Kunden.</a:t>
            </a:r>
          </a:p>
          <a:p>
            <a:pPr marL="0" indent="0">
              <a:buNone/>
            </a:pPr>
            <a:r>
              <a:rPr lang="de-DE" dirty="0" smtClean="0"/>
              <a:t>Die aus dem System generierte Nachricht hat den Absender: </a:t>
            </a:r>
            <a:r>
              <a:rPr lang="de-DE" dirty="0" smtClean="0">
                <a:hlinkClick r:id="rId8"/>
              </a:rPr>
              <a:t>ordersender-prodansmtp.ariba.com</a:t>
            </a:r>
            <a:r>
              <a:rPr lang="de-DE" dirty="0" smtClean="0"/>
              <a:t> </a:t>
            </a:r>
            <a:endParaRPr lang="de-DE" dirty="0"/>
          </a:p>
          <a:p>
            <a:pPr marL="0" indent="0">
              <a:buNone/>
            </a:pPr>
            <a:endParaRPr lang="de-DE" dirty="0" smtClean="0"/>
          </a:p>
          <a:p>
            <a:r>
              <a:rPr lang="de-DE" b="1" dirty="0" smtClean="0"/>
              <a:t>Klicken Sie </a:t>
            </a:r>
            <a:r>
              <a:rPr lang="de-DE" dirty="0" smtClean="0"/>
              <a:t>auf den Link bzw. Button in der E-Mail, um zur </a:t>
            </a:r>
            <a:r>
              <a:rPr lang="de-DE" dirty="0" err="1" smtClean="0"/>
              <a:t>Landing</a:t>
            </a:r>
            <a:r>
              <a:rPr lang="de-DE" dirty="0" smtClean="0"/>
              <a:t>-Page zu gelangen und die Geschäftsbeziehung mit TÜV Rheinland via Ihrem Ariba Network-Konto zu erstellen:</a:t>
            </a:r>
          </a:p>
          <a:p>
            <a:pPr marL="0" indent="0">
              <a:buNone/>
            </a:pPr>
            <a:endParaRPr lang="de-DE" b="1" u="sng" dirty="0" smtClean="0">
              <a:solidFill>
                <a:srgbClr val="FF073A"/>
              </a:solidFill>
            </a:endParaRPr>
          </a:p>
          <a:p>
            <a:pPr marL="0" indent="0">
              <a:buNone/>
            </a:pPr>
            <a:endParaRPr lang="de-DE" i="1" u="sng" dirty="0" smtClean="0">
              <a:solidFill>
                <a:srgbClr val="FF073A"/>
              </a:solidFill>
            </a:endParaRPr>
          </a:p>
          <a:p>
            <a:pPr marL="0" indent="0">
              <a:buNone/>
            </a:pPr>
            <a:endParaRPr lang="de-DE" sz="1200" dirty="0"/>
          </a:p>
        </p:txBody>
      </p:sp>
      <p:sp>
        <p:nvSpPr>
          <p:cNvPr id="7" name="Textplatzhalter 6"/>
          <p:cNvSpPr>
            <a:spLocks noGrp="1"/>
          </p:cNvSpPr>
          <p:nvPr>
            <p:ph type="body" sz="quarter" idx="14"/>
          </p:nvPr>
        </p:nvSpPr>
        <p:spPr/>
        <p:txBody>
          <a:bodyPr/>
          <a:lstStyle/>
          <a:p>
            <a:r>
              <a:rPr lang="de-DE" dirty="0"/>
              <a:t>Schritt </a:t>
            </a:r>
            <a:r>
              <a:rPr lang="de-DE" dirty="0" smtClean="0"/>
              <a:t>1.</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14</a:t>
            </a:fld>
            <a:endParaRPr lang="de-DE" dirty="0"/>
          </a:p>
        </p:txBody>
      </p:sp>
      <p:sp>
        <p:nvSpPr>
          <p:cNvPr id="10" name="Datumsplatzhalter 9"/>
          <p:cNvSpPr>
            <a:spLocks noGrp="1"/>
          </p:cNvSpPr>
          <p:nvPr>
            <p:ph type="dt" sz="half" idx="10"/>
          </p:nvPr>
        </p:nvSpPr>
        <p:spPr/>
        <p:txBody>
          <a:bodyPr/>
          <a:lstStyle/>
          <a:p>
            <a:fld id="{1714002A-37E4-45CF-8A72-92391D6C3AC0}" type="datetime1">
              <a:rPr lang="de-DE" smtClean="0"/>
              <a:pPr/>
              <a:t>09.03.2022</a:t>
            </a:fld>
            <a:endParaRPr lang="de-DE" dirty="0"/>
          </a:p>
        </p:txBody>
      </p:sp>
      <p:sp>
        <p:nvSpPr>
          <p:cNvPr id="14" name="Textfeld 13"/>
          <p:cNvSpPr txBox="1"/>
          <p:nvPr/>
        </p:nvSpPr>
        <p:spPr>
          <a:xfrm>
            <a:off x="733574" y="3573814"/>
            <a:ext cx="1761131" cy="344774"/>
          </a:xfrm>
          <a:prstGeom prst="rect">
            <a:avLst/>
          </a:prstGeom>
          <a:noFill/>
        </p:spPr>
        <p:txBody>
          <a:bodyPr wrap="square" lIns="0" rtlCol="0">
            <a:spAutoFit/>
          </a:bodyPr>
          <a:lstStyle/>
          <a:p>
            <a:pPr>
              <a:lnSpc>
                <a:spcPts val="2200"/>
              </a:lnSpc>
              <a:buClr>
                <a:schemeClr val="tx2"/>
              </a:buClr>
            </a:pPr>
            <a:r>
              <a:rPr lang="de-DE" sz="1400" dirty="0" smtClean="0"/>
              <a:t>Einladung via E-Mail.</a:t>
            </a:r>
          </a:p>
        </p:txBody>
      </p:sp>
      <p:sp>
        <p:nvSpPr>
          <p:cNvPr id="16" name="Textfeld 15"/>
          <p:cNvSpPr txBox="1"/>
          <p:nvPr/>
        </p:nvSpPr>
        <p:spPr>
          <a:xfrm>
            <a:off x="5142750" y="3579675"/>
            <a:ext cx="3672510" cy="344774"/>
          </a:xfrm>
          <a:prstGeom prst="rect">
            <a:avLst/>
          </a:prstGeom>
          <a:noFill/>
        </p:spPr>
        <p:txBody>
          <a:bodyPr wrap="square" lIns="0" rtlCol="0">
            <a:spAutoFit/>
          </a:bodyPr>
          <a:lstStyle/>
          <a:p>
            <a:pPr>
              <a:lnSpc>
                <a:spcPts val="2200"/>
              </a:lnSpc>
              <a:buClr>
                <a:schemeClr val="tx2"/>
              </a:buClr>
            </a:pPr>
            <a:r>
              <a:rPr lang="de-DE" sz="1400" dirty="0" smtClean="0"/>
              <a:t>Einladung via interaktiver Bestellungs-E-Mail.</a:t>
            </a:r>
          </a:p>
        </p:txBody>
      </p:sp>
      <p:sp>
        <p:nvSpPr>
          <p:cNvPr id="20" name="Title 1"/>
          <p:cNvSpPr>
            <a:spLocks noGrp="1"/>
          </p:cNvSpPr>
          <p:nvPr>
            <p:ph type="title"/>
          </p:nvPr>
        </p:nvSpPr>
        <p:spPr bwMode="gray">
          <a:xfrm>
            <a:off x="550436" y="405374"/>
            <a:ext cx="11088688" cy="432000"/>
          </a:xfrm>
        </p:spPr>
        <p:txBody>
          <a:bodyPr vert="horz"/>
          <a:lstStyle/>
          <a:p>
            <a:r>
              <a:rPr lang="de-DE" dirty="0" smtClean="0"/>
              <a:t>Einladung zur Geschäftsbeziehung annehmen (TRR).</a:t>
            </a:r>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Ariba Lieferantenhandbuch.</a:t>
            </a:r>
            <a:endParaRPr lang="de-DE" dirty="0"/>
          </a:p>
        </p:txBody>
      </p:sp>
      <p:pic>
        <p:nvPicPr>
          <p:cNvPr id="3" name="Grafik 2"/>
          <p:cNvPicPr>
            <a:picLocks noChangeAspect="1"/>
          </p:cNvPicPr>
          <p:nvPr/>
        </p:nvPicPr>
        <p:blipFill>
          <a:blip r:embed="rId9"/>
          <a:stretch>
            <a:fillRect/>
          </a:stretch>
        </p:blipFill>
        <p:spPr>
          <a:xfrm>
            <a:off x="733574" y="3948275"/>
            <a:ext cx="3664460" cy="2365390"/>
          </a:xfrm>
          <a:prstGeom prst="rect">
            <a:avLst/>
          </a:prstGeom>
        </p:spPr>
      </p:pic>
      <p:sp>
        <p:nvSpPr>
          <p:cNvPr id="18" name="Interaktive Schaltfläche: Anfang 17">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4" name="Grafik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42750" y="3943667"/>
            <a:ext cx="6508572" cy="2078487"/>
          </a:xfrm>
          <a:prstGeom prst="rect">
            <a:avLst/>
          </a:prstGeom>
        </p:spPr>
      </p:pic>
      <p:sp>
        <p:nvSpPr>
          <p:cNvPr id="8" name="Textfeld 7"/>
          <p:cNvSpPr txBox="1"/>
          <p:nvPr/>
        </p:nvSpPr>
        <p:spPr>
          <a:xfrm>
            <a:off x="5303096" y="3914050"/>
            <a:ext cx="360050" cy="315664"/>
          </a:xfrm>
          <a:prstGeom prst="rect">
            <a:avLst/>
          </a:prstGeom>
          <a:noFill/>
        </p:spPr>
        <p:txBody>
          <a:bodyPr wrap="square" lIns="0" rtlCol="0">
            <a:spAutoFit/>
          </a:bodyPr>
          <a:lstStyle/>
          <a:p>
            <a:pPr>
              <a:lnSpc>
                <a:spcPts val="2200"/>
              </a:lnSpc>
              <a:buClr>
                <a:schemeClr val="tx2"/>
              </a:buClr>
            </a:pPr>
            <a:r>
              <a:rPr lang="de-DE" sz="400" dirty="0" smtClean="0"/>
              <a:t>Lieferant</a:t>
            </a:r>
          </a:p>
        </p:txBody>
      </p:sp>
      <p:sp>
        <p:nvSpPr>
          <p:cNvPr id="33" name="Interaktive Schaltfläche: Hilfe 32">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2595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kt 10" hidden="1"/>
          <p:cNvGraphicFramePr>
            <a:graphicFrameLocks noChangeAspect="1"/>
          </p:cNvGraphicFramePr>
          <p:nvPr>
            <p:custDataLst>
              <p:tags r:id="rId3"/>
            </p:custDataLst>
            <p:extLst>
              <p:ext uri="{D42A27DB-BD31-4B8C-83A1-F6EECF244321}">
                <p14:modId xmlns:p14="http://schemas.microsoft.com/office/powerpoint/2010/main" val="38110584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1253" name="think-cell Folie" r:id="rId6" imgW="349" imgH="349" progId="TCLayout.ActiveDocument.1">
                  <p:embed/>
                </p:oleObj>
              </mc:Choice>
              <mc:Fallback>
                <p:oleObj name="think-cell Folie" r:id="rId6" imgW="349" imgH="349"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25" name="Grafik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791" y="896080"/>
            <a:ext cx="11639977" cy="5730679"/>
          </a:xfrm>
          <a:prstGeom prst="rect">
            <a:avLst/>
          </a:prstGeom>
        </p:spPr>
      </p:pic>
      <p:sp>
        <p:nvSpPr>
          <p:cNvPr id="2" name="Title 1"/>
          <p:cNvSpPr>
            <a:spLocks noGrp="1"/>
          </p:cNvSpPr>
          <p:nvPr>
            <p:ph type="title"/>
          </p:nvPr>
        </p:nvSpPr>
        <p:spPr bwMode="gray"/>
        <p:txBody>
          <a:bodyPr vert="horz"/>
          <a:lstStyle/>
          <a:p>
            <a:r>
              <a:rPr lang="de-DE" dirty="0" smtClean="0"/>
              <a:t>Einladung zur Geschäftsbeziehung annehmen (TRR).</a:t>
            </a:r>
            <a:endParaRPr lang="de-DE" dirty="0"/>
          </a:p>
        </p:txBody>
      </p:sp>
      <p:sp>
        <p:nvSpPr>
          <p:cNvPr id="10" name="Text Placeholder 9"/>
          <p:cNvSpPr>
            <a:spLocks noGrp="1"/>
          </p:cNvSpPr>
          <p:nvPr>
            <p:ph type="body" sz="quarter" idx="13"/>
          </p:nvPr>
        </p:nvSpPr>
        <p:spPr bwMode="gray"/>
        <p:txBody>
          <a:bodyPr/>
          <a:lstStyle/>
          <a:p>
            <a:pPr lvl="0">
              <a:buClr>
                <a:srgbClr val="0071B9"/>
              </a:buClr>
            </a:pPr>
            <a:r>
              <a:rPr lang="de-DE" dirty="0">
                <a:solidFill>
                  <a:srgbClr val="0071B9"/>
                </a:solidFill>
              </a:rPr>
              <a:t>Schritt 2.</a:t>
            </a:r>
          </a:p>
        </p:txBody>
      </p:sp>
      <p:sp>
        <p:nvSpPr>
          <p:cNvPr id="7" name="Datumsplatzhalter 6"/>
          <p:cNvSpPr>
            <a:spLocks noGrp="1"/>
          </p:cNvSpPr>
          <p:nvPr>
            <p:ph type="dt" sz="half" idx="10"/>
          </p:nvPr>
        </p:nvSpPr>
        <p:spPr/>
        <p:txBody>
          <a:bodyPr/>
          <a:lstStyle/>
          <a:p>
            <a:fld id="{9BC3241B-AEB6-498B-87CD-611704C4B23B}" type="datetime1">
              <a:rPr lang="de-DE" smtClean="0"/>
              <a:pPr/>
              <a:t>09.03.2022</a:t>
            </a:fld>
            <a:endParaRPr lang="de-DE" dirty="0"/>
          </a:p>
        </p:txBody>
      </p:sp>
      <p:sp>
        <p:nvSpPr>
          <p:cNvPr id="8" name="Foliennummernplatzhalter 7"/>
          <p:cNvSpPr>
            <a:spLocks noGrp="1"/>
          </p:cNvSpPr>
          <p:nvPr>
            <p:ph type="sldNum" sz="quarter" idx="12"/>
          </p:nvPr>
        </p:nvSpPr>
        <p:spPr/>
        <p:txBody>
          <a:bodyPr/>
          <a:lstStyle/>
          <a:p>
            <a:fld id="{4915BD61-E5D5-4E4F-ADA0-6F3448AB9FA6}" type="slidenum">
              <a:rPr lang="de-DE" smtClean="0"/>
              <a:pPr/>
              <a:t>15</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6" name="Interaktive Schaltfläche: Anfang 15">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529183487"/>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843844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4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2" name="Grafik 21"/>
          <p:cNvPicPr>
            <a:picLocks noChangeAspect="1"/>
          </p:cNvPicPr>
          <p:nvPr/>
        </p:nvPicPr>
        <p:blipFill>
          <a:blip r:embed="rId9"/>
          <a:stretch>
            <a:fillRect/>
          </a:stretch>
        </p:blipFill>
        <p:spPr>
          <a:xfrm>
            <a:off x="118083" y="1233905"/>
            <a:ext cx="5178313" cy="5032854"/>
          </a:xfrm>
          <a:prstGeom prst="rect">
            <a:avLst/>
          </a:prstGeom>
        </p:spPr>
      </p:pic>
      <p:sp>
        <p:nvSpPr>
          <p:cNvPr id="4" name="Textplatzhalter 3"/>
          <p:cNvSpPr>
            <a:spLocks noGrp="1"/>
          </p:cNvSpPr>
          <p:nvPr>
            <p:ph type="body" sz="quarter" idx="27"/>
            <p:custDataLst>
              <p:tags r:id="rId4"/>
            </p:custDataLst>
          </p:nvPr>
        </p:nvSpPr>
        <p:spPr>
          <a:xfrm>
            <a:off x="5303096" y="1701554"/>
            <a:ext cx="633688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smtClean="0"/>
              <a:t>Klicken Sie auf </a:t>
            </a:r>
            <a:r>
              <a:rPr lang="de-DE" b="1" dirty="0" smtClean="0"/>
              <a:t>Jetzt registrieren lassen</a:t>
            </a:r>
            <a:r>
              <a:rPr lang="de-DE" dirty="0" smtClean="0"/>
              <a:t>.</a:t>
            </a:r>
          </a:p>
          <a:p>
            <a:pPr marL="342900" indent="-342900">
              <a:buFont typeface="+mj-lt"/>
              <a:buAutoNum type="arabicPeriod"/>
            </a:pPr>
            <a:r>
              <a:rPr lang="de-DE" dirty="0" smtClean="0"/>
              <a:t>Machen Sie in gekennzeichneten Feldern (*) Angaben zu Unternehmensinformationen:</a:t>
            </a:r>
          </a:p>
          <a:p>
            <a:pPr lvl="2"/>
            <a:r>
              <a:rPr lang="de-DE" sz="1200" b="1" dirty="0" smtClean="0"/>
              <a:t>Name des Unternehmens.</a:t>
            </a:r>
            <a:endParaRPr lang="de-DE" sz="1100" dirty="0" smtClean="0"/>
          </a:p>
          <a:p>
            <a:pPr lvl="2"/>
            <a:r>
              <a:rPr lang="de-DE" sz="1200" b="1" dirty="0" smtClean="0"/>
              <a:t>Land.</a:t>
            </a:r>
            <a:endParaRPr lang="de-DE" sz="1100" dirty="0" smtClean="0"/>
          </a:p>
          <a:p>
            <a:pPr lvl="2"/>
            <a:r>
              <a:rPr lang="de-DE" sz="1200" b="1" dirty="0" smtClean="0"/>
              <a:t>Adresse.</a:t>
            </a:r>
            <a:endParaRPr lang="de-DE" sz="1100" dirty="0" smtClean="0"/>
          </a:p>
          <a:p>
            <a:pPr marL="342900" indent="-342900">
              <a:buFont typeface="+mj-lt"/>
              <a:buAutoNum type="arabicPeriod"/>
            </a:pPr>
            <a:r>
              <a:rPr lang="de-DE" dirty="0" smtClean="0"/>
              <a:t>Machen Sie in gekennzeichneten Feldern (*) Angaben zum Benutzerkonto:</a:t>
            </a:r>
          </a:p>
          <a:p>
            <a:pPr lvl="2"/>
            <a:r>
              <a:rPr lang="de-DE" sz="1200" b="1" dirty="0" smtClean="0"/>
              <a:t>Name.</a:t>
            </a:r>
            <a:endParaRPr lang="de-DE" sz="1200" dirty="0" smtClean="0"/>
          </a:p>
          <a:p>
            <a:pPr lvl="2"/>
            <a:r>
              <a:rPr lang="de-DE" sz="1200" b="1" dirty="0" smtClean="0"/>
              <a:t>E-Mail-Adresse.</a:t>
            </a:r>
            <a:endParaRPr lang="de-DE" sz="1200" dirty="0" smtClean="0"/>
          </a:p>
          <a:p>
            <a:pPr lvl="2"/>
            <a:r>
              <a:rPr lang="de-DE" sz="1200" b="1" dirty="0" smtClean="0"/>
              <a:t>Benutzername (sofern nicht mit der E-Mail-Adresse identisch).</a:t>
            </a:r>
            <a:endParaRPr lang="de-DE" sz="1200" dirty="0" smtClean="0"/>
          </a:p>
          <a:p>
            <a:pPr lvl="2"/>
            <a:r>
              <a:rPr lang="de-DE" sz="1200" b="1" dirty="0" smtClean="0"/>
              <a:t>Kennwort.</a:t>
            </a:r>
            <a:endParaRPr lang="de-DE" sz="1200" dirty="0" smtClean="0"/>
          </a:p>
          <a:p>
            <a:pPr marL="342900" indent="-342900">
              <a:buFont typeface="+mj-lt"/>
              <a:buAutoNum type="arabicPeriod"/>
            </a:pPr>
            <a:r>
              <a:rPr lang="de-DE" dirty="0" smtClean="0"/>
              <a:t>Akzeptieren Sie die </a:t>
            </a:r>
            <a:r>
              <a:rPr lang="de-DE" b="1" dirty="0" smtClean="0"/>
              <a:t>Nutzungsbedingungen</a:t>
            </a:r>
            <a:r>
              <a:rPr lang="de-DE" dirty="0" smtClean="0"/>
              <a:t>, indem Sie das Kontrollkästchen aktivieren.</a:t>
            </a:r>
          </a:p>
          <a:p>
            <a:pPr marL="342900" indent="-342900">
              <a:buFont typeface="+mj-lt"/>
              <a:buAutoNum type="arabicPeriod"/>
            </a:pPr>
            <a:r>
              <a:rPr lang="de-DE" dirty="0" smtClean="0"/>
              <a:t>Klicken Sie auf </a:t>
            </a:r>
            <a:r>
              <a:rPr lang="de-DE" b="1" dirty="0" smtClean="0"/>
              <a:t>Registrieren lassen.</a:t>
            </a:r>
            <a:endParaRPr lang="de-DE" dirty="0"/>
          </a:p>
        </p:txBody>
      </p:sp>
      <p:sp>
        <p:nvSpPr>
          <p:cNvPr id="2" name="Title 1"/>
          <p:cNvSpPr>
            <a:spLocks noGrp="1"/>
          </p:cNvSpPr>
          <p:nvPr>
            <p:ph type="title"/>
          </p:nvPr>
        </p:nvSpPr>
        <p:spPr bwMode="gray"/>
        <p:txBody>
          <a:bodyPr vert="horz"/>
          <a:lstStyle/>
          <a:p>
            <a:r>
              <a:rPr lang="de-DE" dirty="0" smtClean="0"/>
              <a:t>Als neuer Benutzer registrieren.</a:t>
            </a:r>
            <a:endParaRPr lang="de-DE" dirty="0"/>
          </a:p>
        </p:txBody>
      </p:sp>
      <p:sp>
        <p:nvSpPr>
          <p:cNvPr id="8" name="Text Placeholder 7"/>
          <p:cNvSpPr>
            <a:spLocks noGrp="1"/>
          </p:cNvSpPr>
          <p:nvPr>
            <p:ph type="body" sz="quarter" idx="13"/>
          </p:nvPr>
        </p:nvSpPr>
        <p:spPr bwMode="gray"/>
        <p:txBody>
          <a:bodyPr/>
          <a:lstStyle/>
          <a:p>
            <a:endParaRPr lang="de-DE" dirty="0"/>
          </a:p>
        </p:txBody>
      </p:sp>
      <p:sp>
        <p:nvSpPr>
          <p:cNvPr id="5" name="Datumsplatzhalter 4"/>
          <p:cNvSpPr>
            <a:spLocks noGrp="1"/>
          </p:cNvSpPr>
          <p:nvPr>
            <p:ph type="dt" sz="half" idx="10"/>
          </p:nvPr>
        </p:nvSpPr>
        <p:spPr/>
        <p:txBody>
          <a:bodyPr/>
          <a:lstStyle/>
          <a:p>
            <a:fld id="{B6B23BBC-9003-47BC-AEF7-83A30509C4B8}"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16</a:t>
            </a:fld>
            <a:endParaRPr lang="de-DE" dirty="0"/>
          </a:p>
        </p:txBody>
      </p:sp>
      <p:grpSp>
        <p:nvGrpSpPr>
          <p:cNvPr id="15" name="Gruppieren 14"/>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4" name="Interaktive Schaltfläche: Anfang 13">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72736221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047751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3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7" name="Grafik 16"/>
          <p:cNvPicPr>
            <a:picLocks noChangeAspect="1"/>
          </p:cNvPicPr>
          <p:nvPr/>
        </p:nvPicPr>
        <p:blipFill>
          <a:blip r:embed="rId9"/>
          <a:stretch>
            <a:fillRect/>
          </a:stretch>
        </p:blipFill>
        <p:spPr>
          <a:xfrm>
            <a:off x="210792" y="1305402"/>
            <a:ext cx="5164314" cy="5040700"/>
          </a:xfrm>
          <a:prstGeom prst="rect">
            <a:avLst/>
          </a:prstGeom>
        </p:spPr>
      </p:pic>
      <p:sp>
        <p:nvSpPr>
          <p:cNvPr id="4" name="Textplatzhalter 3"/>
          <p:cNvSpPr>
            <a:spLocks noGrp="1"/>
          </p:cNvSpPr>
          <p:nvPr>
            <p:ph type="body" sz="quarter" idx="27"/>
            <p:custDataLst>
              <p:tags r:id="rId4"/>
            </p:custDataLst>
          </p:nvPr>
        </p:nvSpPr>
        <p:spPr>
          <a:xfrm>
            <a:off x="5879176" y="1701554"/>
            <a:ext cx="57608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a:t>Wählen Sie im Dropdown </a:t>
            </a:r>
            <a:r>
              <a:rPr lang="de-DE" dirty="0" smtClean="0"/>
              <a:t>Menü „Unternehmenseinstellungen</a:t>
            </a:r>
            <a:r>
              <a:rPr lang="de-DE" dirty="0"/>
              <a:t>“ die </a:t>
            </a:r>
            <a:r>
              <a:rPr lang="de-DE" dirty="0" smtClean="0"/>
              <a:t>Option „Unternehmensprofil“.</a:t>
            </a:r>
          </a:p>
          <a:p>
            <a:pPr marL="342900" indent="-342900">
              <a:buFont typeface="+mj-lt"/>
              <a:buAutoNum type="arabicPeriod"/>
            </a:pPr>
            <a:r>
              <a:rPr lang="de-DE" dirty="0"/>
              <a:t>Füllen Sie alle vorgeschlagenen </a:t>
            </a:r>
            <a:r>
              <a:rPr lang="de-DE" dirty="0" smtClean="0"/>
              <a:t>Felder auf </a:t>
            </a:r>
            <a:r>
              <a:rPr lang="de-DE" dirty="0"/>
              <a:t>den Registerkarten aus, um </a:t>
            </a:r>
            <a:r>
              <a:rPr lang="de-DE" dirty="0" smtClean="0"/>
              <a:t>Ihr Unternehmen </a:t>
            </a:r>
            <a:r>
              <a:rPr lang="de-DE" dirty="0"/>
              <a:t>bestmöglich zu beschreiben</a:t>
            </a:r>
            <a:r>
              <a:rPr lang="de-DE" dirty="0" smtClean="0"/>
              <a:t>.</a:t>
            </a:r>
            <a:endParaRPr lang="de-DE" dirty="0"/>
          </a:p>
          <a:p>
            <a:pPr marL="342900" indent="-342900">
              <a:buFont typeface="+mj-lt"/>
              <a:buAutoNum type="arabicPeriod"/>
            </a:pPr>
            <a:r>
              <a:rPr lang="de-DE" dirty="0"/>
              <a:t>Erreichen Sie bei der </a:t>
            </a:r>
            <a:r>
              <a:rPr lang="de-DE" dirty="0" smtClean="0"/>
              <a:t>Vollständigkeit Ihres </a:t>
            </a:r>
            <a:r>
              <a:rPr lang="de-DE" dirty="0"/>
              <a:t>öffentlichen Profils 100%, indem Sie </a:t>
            </a:r>
            <a:r>
              <a:rPr lang="de-DE" dirty="0" smtClean="0"/>
              <a:t>die darunter </a:t>
            </a:r>
            <a:r>
              <a:rPr lang="de-DE" dirty="0"/>
              <a:t>aufgeführten </a:t>
            </a:r>
            <a:r>
              <a:rPr lang="de-DE" dirty="0" smtClean="0"/>
              <a:t>Informationen eingeben.</a:t>
            </a:r>
          </a:p>
          <a:p>
            <a:pPr marL="342900" indent="-342900">
              <a:buFont typeface="+mj-lt"/>
              <a:buAutoNum type="arabicPeriod"/>
            </a:pPr>
            <a:endParaRPr lang="de-DE" dirty="0"/>
          </a:p>
          <a:p>
            <a:pPr marL="0" indent="0">
              <a:buNone/>
            </a:pPr>
            <a:r>
              <a:rPr lang="de-DE" b="1" dirty="0"/>
              <a:t>Hinweis: </a:t>
            </a:r>
            <a:r>
              <a:rPr lang="de-DE" dirty="0"/>
              <a:t>Je vollständiger ein Profil ist, umso größer ist die Wahrscheinlichkeit, dass sich der Geschäftswert mit Bestandskunden und potenziellen Kunden erhöht.</a:t>
            </a:r>
          </a:p>
        </p:txBody>
      </p:sp>
      <p:sp>
        <p:nvSpPr>
          <p:cNvPr id="2" name="Title 1"/>
          <p:cNvSpPr>
            <a:spLocks noGrp="1"/>
          </p:cNvSpPr>
          <p:nvPr>
            <p:ph type="title"/>
          </p:nvPr>
        </p:nvSpPr>
        <p:spPr bwMode="gray"/>
        <p:txBody>
          <a:bodyPr vert="horz"/>
          <a:lstStyle/>
          <a:p>
            <a:r>
              <a:rPr lang="de-DE" dirty="0" smtClean="0"/>
              <a:t>Profil vervollständigen.</a:t>
            </a:r>
            <a:endParaRPr lang="de-DE" dirty="0"/>
          </a:p>
        </p:txBody>
      </p:sp>
      <p:sp>
        <p:nvSpPr>
          <p:cNvPr id="8" name="Text Placeholder 7"/>
          <p:cNvSpPr>
            <a:spLocks noGrp="1"/>
          </p:cNvSpPr>
          <p:nvPr>
            <p:ph type="body" sz="quarter" idx="13"/>
          </p:nvPr>
        </p:nvSpPr>
        <p:spPr bwMode="gray"/>
        <p:txBody>
          <a:bodyPr/>
          <a:lstStyle/>
          <a:p>
            <a:r>
              <a:rPr lang="de-DE" dirty="0" smtClean="0"/>
              <a:t>Subheadline</a:t>
            </a:r>
            <a:endParaRPr lang="de-DE" dirty="0"/>
          </a:p>
        </p:txBody>
      </p:sp>
      <p:sp>
        <p:nvSpPr>
          <p:cNvPr id="5" name="Datumsplatzhalter 4"/>
          <p:cNvSpPr>
            <a:spLocks noGrp="1"/>
          </p:cNvSpPr>
          <p:nvPr>
            <p:ph type="dt" sz="half" idx="10"/>
          </p:nvPr>
        </p:nvSpPr>
        <p:spPr/>
        <p:txBody>
          <a:bodyPr/>
          <a:lstStyle/>
          <a:p>
            <a:fld id="{202BD56E-34F9-439F-92FF-AF9916F82EE7}"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17</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4" name="Interaktive Schaltfläche: Anfang 13">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00022244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697525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275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8877" y="1254185"/>
            <a:ext cx="7992774" cy="5372574"/>
          </a:xfrm>
          <a:prstGeom prst="rect">
            <a:avLst/>
          </a:prstGeom>
        </p:spPr>
      </p:pic>
      <p:sp>
        <p:nvSpPr>
          <p:cNvPr id="4" name="Textplatzhalter 3"/>
          <p:cNvSpPr>
            <a:spLocks noGrp="1"/>
          </p:cNvSpPr>
          <p:nvPr>
            <p:ph type="body" sz="quarter" idx="27"/>
            <p:custDataLst>
              <p:tags r:id="rId4"/>
            </p:custDataLst>
          </p:nvPr>
        </p:nvSpPr>
        <p:spPr>
          <a:xfrm>
            <a:off x="550436" y="1701554"/>
            <a:ext cx="78490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smtClean="0"/>
              <a:t>Klicken Sie unter „Unternehmenseinstellungen“ auf „Benachrichtigungen“.</a:t>
            </a:r>
          </a:p>
          <a:p>
            <a:pPr marL="342900" indent="-342900">
              <a:buFont typeface="+mj-lt"/>
              <a:buAutoNum type="arabicPeriod"/>
            </a:pPr>
            <a:r>
              <a:rPr lang="de-DE" dirty="0" smtClean="0"/>
              <a:t>Von hier kann auch auf </a:t>
            </a:r>
            <a:r>
              <a:rPr lang="de-DE" b="1" dirty="0" smtClean="0"/>
              <a:t>Ariba Network-Benachrichtigungen </a:t>
            </a:r>
            <a:r>
              <a:rPr lang="de-DE" dirty="0" smtClean="0"/>
              <a:t>zugegriffen werden. Sie können im Bereich „Benachrichtigungen“ aber auch zur Registerkarte „Ariba Network“ wechseln.</a:t>
            </a:r>
            <a:endParaRPr lang="de-DE" sz="2000" dirty="0" smtClean="0">
              <a:solidFill>
                <a:srgbClr val="000000"/>
              </a:solidFill>
              <a:latin typeface="Arial" panose="020B0604020202020204" pitchFamily="34" charset="0"/>
            </a:endParaRPr>
          </a:p>
          <a:p>
            <a:pPr marL="342900" indent="-342900">
              <a:buFont typeface="+mj-lt"/>
              <a:buAutoNum type="arabicPeriod"/>
            </a:pPr>
            <a:r>
              <a:rPr lang="de-DE" dirty="0" smtClean="0">
                <a:solidFill>
                  <a:srgbClr val="000000"/>
                </a:solidFill>
                <a:latin typeface="Arial" panose="020B0604020202020204" pitchFamily="34" charset="0"/>
              </a:rPr>
              <a:t>Geben Sie bis zu drei E-Mail-Adressen pro Benachrichtigungs-art ein.  Sie müssen die E-Mail-Adressen durch Kommata trennen, dürfen aber KEINE Leerzeichen zwischen den Adressen einfügen.</a:t>
            </a:r>
            <a:endParaRPr lang="de-DE" dirty="0">
              <a:solidFill>
                <a:srgbClr val="000000"/>
              </a:solidFill>
              <a:latin typeface="Arial" panose="020B0604020202020204" pitchFamily="34" charset="0"/>
            </a:endParaRPr>
          </a:p>
        </p:txBody>
      </p:sp>
      <p:sp>
        <p:nvSpPr>
          <p:cNvPr id="2" name="Title 1"/>
          <p:cNvSpPr>
            <a:spLocks noGrp="1"/>
          </p:cNvSpPr>
          <p:nvPr>
            <p:ph type="title"/>
          </p:nvPr>
        </p:nvSpPr>
        <p:spPr bwMode="gray"/>
        <p:txBody>
          <a:bodyPr vert="horz"/>
          <a:lstStyle/>
          <a:p>
            <a:r>
              <a:rPr lang="de-DE" dirty="0" smtClean="0"/>
              <a:t>E-Mail Benachrichtigungen konfigurieren.</a:t>
            </a:r>
            <a:endParaRPr lang="de-DE" dirty="0"/>
          </a:p>
        </p:txBody>
      </p:sp>
      <p:sp>
        <p:nvSpPr>
          <p:cNvPr id="8" name="Text Placeholder 7"/>
          <p:cNvSpPr>
            <a:spLocks noGrp="1"/>
          </p:cNvSpPr>
          <p:nvPr>
            <p:ph type="body" sz="quarter" idx="13"/>
          </p:nvPr>
        </p:nvSpPr>
        <p:spPr bwMode="gray"/>
        <p:txBody>
          <a:bodyPr/>
          <a:lstStyle/>
          <a:p>
            <a:r>
              <a:rPr lang="de-DE" sz="1400" dirty="0" smtClean="0"/>
              <a:t>Im Abschnitt „Ariba Network-Benachrichtigungen“ legen Sie fest, welche Benachrichtigungen Sie gerne erhalten möchten. Dort können Sie auch angeben, an welche E-Mail-Adressen diese gesendet werden sollen.</a:t>
            </a:r>
            <a:endParaRPr lang="de-DE" sz="1400" dirty="0"/>
          </a:p>
        </p:txBody>
      </p:sp>
      <p:sp>
        <p:nvSpPr>
          <p:cNvPr id="5" name="Datumsplatzhalter 4"/>
          <p:cNvSpPr>
            <a:spLocks noGrp="1"/>
          </p:cNvSpPr>
          <p:nvPr>
            <p:ph type="dt" sz="half" idx="10"/>
          </p:nvPr>
        </p:nvSpPr>
        <p:spPr/>
        <p:txBody>
          <a:bodyPr/>
          <a:lstStyle/>
          <a:p>
            <a:fld id="{3B76F923-D412-488D-9A66-4F0C71BDB1F7}"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18</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777624420"/>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6010146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70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07166" y="1297744"/>
            <a:ext cx="5974563" cy="4797343"/>
          </a:xfrm>
          <a:prstGeom prst="rect">
            <a:avLst/>
          </a:prstGeom>
        </p:spPr>
      </p:pic>
      <p:sp>
        <p:nvSpPr>
          <p:cNvPr id="4" name="Textplatzhalter 3"/>
          <p:cNvSpPr>
            <a:spLocks noGrp="1"/>
          </p:cNvSpPr>
          <p:nvPr>
            <p:ph type="body" sz="quarter" idx="27"/>
            <p:custDataLst>
              <p:tags r:id="rId4"/>
            </p:custDataLst>
          </p:nvPr>
        </p:nvSpPr>
        <p:spPr>
          <a:xfrm>
            <a:off x="550436" y="1751943"/>
            <a:ext cx="626487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Wählen Sie </a:t>
            </a:r>
            <a:r>
              <a:rPr lang="de-DE" dirty="0" smtClean="0"/>
              <a:t>auf dem Startbildschirm die Registerkarte „Aktivierung“. </a:t>
            </a:r>
          </a:p>
          <a:p>
            <a:pPr marL="342900" indent="-342900">
              <a:buFont typeface="+mj-lt"/>
              <a:buAutoNum type="arabicPeriod"/>
            </a:pPr>
            <a:r>
              <a:rPr lang="de-DE" b="1" dirty="0" smtClean="0"/>
              <a:t>Klicken Sie </a:t>
            </a:r>
            <a:r>
              <a:rPr lang="de-DE" dirty="0" smtClean="0"/>
              <a:t>auf den Link für ausstehende Aktivierungsaufgaben.</a:t>
            </a:r>
          </a:p>
          <a:p>
            <a:pPr marL="342900" indent="-342900">
              <a:buFont typeface="+mj-lt"/>
              <a:buAutoNum type="arabicPeriod"/>
            </a:pPr>
            <a:r>
              <a:rPr lang="de-DE" b="1" dirty="0" smtClean="0"/>
              <a:t>Wählen Sie </a:t>
            </a:r>
            <a:r>
              <a:rPr lang="de-DE" dirty="0" smtClean="0"/>
              <a:t>die zum Abschließen erforderlichen ausstehenden Aufgaben aus.</a:t>
            </a:r>
          </a:p>
          <a:p>
            <a:pPr marL="342900" indent="-342900">
              <a:buFont typeface="+mj-lt"/>
              <a:buAutoNum type="arabicPeriod"/>
            </a:pPr>
            <a:r>
              <a:rPr lang="de-DE" b="1" dirty="0" smtClean="0"/>
              <a:t>Wählen Sie </a:t>
            </a:r>
            <a:r>
              <a:rPr lang="de-DE" dirty="0" smtClean="0"/>
              <a:t>eine der möglichen Weiterleitungsmethoden für die elektronische Bestellweiterleitung und die elektronische Rechnungsweiterleitung aus (bei Standard-Account sind nicht                     alle Optionen möglich):</a:t>
            </a:r>
          </a:p>
          <a:p>
            <a:endParaRPr lang="de-DE" dirty="0" smtClean="0"/>
          </a:p>
          <a:p>
            <a:pPr marL="0" indent="0">
              <a:buNone/>
            </a:pPr>
            <a:r>
              <a:rPr lang="de-DE" b="1" dirty="0" smtClean="0"/>
              <a:t>Online, </a:t>
            </a:r>
            <a:r>
              <a:rPr lang="de-DE" b="1" dirty="0" err="1" smtClean="0"/>
              <a:t>cXML</a:t>
            </a:r>
            <a:r>
              <a:rPr lang="de-DE" b="1" dirty="0" smtClean="0"/>
              <a:t>, EDI, E-Mail, </a:t>
            </a:r>
            <a:endParaRPr lang="de-DE" dirty="0" smtClean="0"/>
          </a:p>
          <a:p>
            <a:pPr marL="0" indent="0">
              <a:buNone/>
            </a:pPr>
            <a:r>
              <a:rPr lang="de-DE" b="1" dirty="0" smtClean="0"/>
              <a:t>Fax oder Warteschlange für anstehende </a:t>
            </a:r>
            <a:r>
              <a:rPr lang="de-DE" b="1" dirty="0" err="1" smtClean="0"/>
              <a:t>cXML</a:t>
            </a:r>
            <a:r>
              <a:rPr lang="de-DE" b="1" dirty="0" smtClean="0"/>
              <a:t>-Dokumente </a:t>
            </a:r>
            <a:endParaRPr lang="de-DE" dirty="0" smtClean="0"/>
          </a:p>
          <a:p>
            <a:pPr marL="0" indent="0">
              <a:buNone/>
            </a:pPr>
            <a:r>
              <a:rPr lang="de-DE" dirty="0" smtClean="0"/>
              <a:t>(nur für Bestellweiterleitung) und konfigurieren Sie E-Mail-Benachrichtigungen.</a:t>
            </a:r>
          </a:p>
          <a:p>
            <a:pPr marL="0" indent="0">
              <a:buNone/>
            </a:pPr>
            <a:endParaRPr lang="de-DE" dirty="0" smtClean="0"/>
          </a:p>
          <a:p>
            <a:pPr marL="0" indent="0">
              <a:buNone/>
            </a:pPr>
            <a:r>
              <a:rPr lang="de-DE" sz="1100" b="1" dirty="0" smtClean="0"/>
              <a:t>Hinweis: </a:t>
            </a:r>
            <a:r>
              <a:rPr lang="de-DE" sz="1100" dirty="0" smtClean="0"/>
              <a:t>Gelegentlich kann es vorkommen, dass eine ausstehende Aufgabe für Ihren Kunden angezeigt wird. Diese wird so lange angezeigt, bis Ihr Kunde die Aufgabe abgeschlossen hat. </a:t>
            </a:r>
            <a:endParaRPr lang="de-DE" sz="1100" dirty="0"/>
          </a:p>
        </p:txBody>
      </p:sp>
      <p:sp>
        <p:nvSpPr>
          <p:cNvPr id="2" name="Title 1"/>
          <p:cNvSpPr>
            <a:spLocks noGrp="1"/>
          </p:cNvSpPr>
          <p:nvPr>
            <p:ph type="title"/>
          </p:nvPr>
        </p:nvSpPr>
        <p:spPr bwMode="gray"/>
        <p:txBody>
          <a:bodyPr vert="horz"/>
          <a:lstStyle/>
          <a:p>
            <a:r>
              <a:rPr lang="de-DE" dirty="0" smtClean="0"/>
              <a:t>Aktivierungsaufgaben konfigurieren.</a:t>
            </a:r>
            <a:endParaRPr lang="de-DE" dirty="0"/>
          </a:p>
        </p:txBody>
      </p:sp>
      <p:sp>
        <p:nvSpPr>
          <p:cNvPr id="8" name="Text Placeholder 7"/>
          <p:cNvSpPr>
            <a:spLocks noGrp="1"/>
          </p:cNvSpPr>
          <p:nvPr>
            <p:ph type="body" sz="quarter" idx="13"/>
          </p:nvPr>
        </p:nvSpPr>
        <p:spPr bwMode="gray"/>
        <p:txBody>
          <a:bodyPr/>
          <a:lstStyle/>
          <a:p>
            <a:endParaRPr lang="de-DE" sz="1400" dirty="0"/>
          </a:p>
        </p:txBody>
      </p:sp>
      <p:sp>
        <p:nvSpPr>
          <p:cNvPr id="5" name="Datumsplatzhalter 4"/>
          <p:cNvSpPr>
            <a:spLocks noGrp="1"/>
          </p:cNvSpPr>
          <p:nvPr>
            <p:ph type="dt" sz="half" idx="10"/>
          </p:nvPr>
        </p:nvSpPr>
        <p:spPr/>
        <p:txBody>
          <a:bodyPr/>
          <a:lstStyle/>
          <a:p>
            <a:fld id="{DAB28F6D-C75B-472E-9C2C-0EAC3AC9AF9E}"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19</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474652983"/>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8536326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0709"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Verwendung dieses Handbuchs.</a:t>
            </a:r>
            <a:endParaRPr lang="de-DE" dirty="0"/>
          </a:p>
        </p:txBody>
      </p:sp>
      <p:sp>
        <p:nvSpPr>
          <p:cNvPr id="6" name="Inhaltsplatzhalter 5"/>
          <p:cNvSpPr>
            <a:spLocks noGrp="1"/>
          </p:cNvSpPr>
          <p:nvPr>
            <p:ph sz="quarter" idx="13"/>
            <p:custDataLst>
              <p:tags r:id="rId3"/>
            </p:custDataLst>
          </p:nvPr>
        </p:nvSpPr>
        <p:spPr>
          <a:xfrm>
            <a:off x="550800" y="1701799"/>
            <a:ext cx="5760436"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Dieses Handbuch soll Lieferanten über die für </a:t>
            </a:r>
            <a:r>
              <a:rPr lang="de-DE" dirty="0" smtClean="0">
                <a:solidFill>
                  <a:schemeClr val="dk2"/>
                </a:solidFill>
              </a:rPr>
              <a:t>TÜV Rheinland </a:t>
            </a:r>
            <a:r>
              <a:rPr lang="de-DE" dirty="0" smtClean="0"/>
              <a:t>erforderlichen Geschäftsprozesse informieren.</a:t>
            </a:r>
          </a:p>
          <a:p>
            <a:pPr marL="0" indent="0">
              <a:buNone/>
            </a:pPr>
            <a:endParaRPr lang="de-DE" dirty="0" smtClean="0"/>
          </a:p>
          <a:p>
            <a:pPr marL="0" indent="0">
              <a:buNone/>
            </a:pPr>
            <a:r>
              <a:rPr lang="de-DE" dirty="0" smtClean="0"/>
              <a:t>Sie können in diesem Handbuch folgendermaßen navigieren:</a:t>
            </a:r>
          </a:p>
          <a:p>
            <a:r>
              <a:rPr lang="de-DE" dirty="0" smtClean="0"/>
              <a:t>Durch Klicken auf die Schaltflächen in der Symbolleiste.</a:t>
            </a:r>
          </a:p>
          <a:p>
            <a:r>
              <a:rPr lang="de-DE" dirty="0" smtClean="0"/>
              <a:t>Durch Klicken auf die Links auf den Seiten – dies können Wörter oder Formen in den Grafiken sein.</a:t>
            </a:r>
          </a:p>
          <a:p>
            <a:r>
              <a:rPr lang="de-DE" dirty="0" smtClean="0"/>
              <a:t>Mithilfe der Lesezeichenleiste auf der linken Seite.</a:t>
            </a:r>
          </a:p>
          <a:p>
            <a:endParaRPr lang="de-DE" dirty="0"/>
          </a:p>
          <a:p>
            <a:r>
              <a:rPr lang="de-DE" dirty="0"/>
              <a:t>Wenn Sie weitere Unterstützung benötigen, klicken Sie unten auf der jeweiligen Seite auf die Schaltfläche für die Hilfe, in der Sie den richtigen Support-Ansprechpartner finden. </a:t>
            </a:r>
          </a:p>
          <a:p>
            <a:r>
              <a:rPr lang="de-DE" dirty="0"/>
              <a:t>Über die Registerkarten in der linken oder rechten unteren Ecke gelangen Sie zu unseren Community-Support-Seiten. Diese liefern Ihnen Antworten auf die am häufigsten gestellten Fragen.</a:t>
            </a:r>
          </a:p>
        </p:txBody>
      </p:sp>
      <p:sp>
        <p:nvSpPr>
          <p:cNvPr id="7" name="Textplatzhalter 6"/>
          <p:cNvSpPr>
            <a:spLocks noGrp="1"/>
          </p:cNvSpPr>
          <p:nvPr>
            <p:ph type="body" sz="quarter" idx="14"/>
          </p:nvPr>
        </p:nvSpPr>
        <p:spPr/>
        <p:txBody>
          <a:bodyPr/>
          <a:lstStyle/>
          <a:p>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2</a:t>
            </a:fld>
            <a:endParaRPr lang="de-DE" dirty="0"/>
          </a:p>
        </p:txBody>
      </p:sp>
      <p:sp>
        <p:nvSpPr>
          <p:cNvPr id="10" name="Datumsplatzhalter 9"/>
          <p:cNvSpPr>
            <a:spLocks noGrp="1"/>
          </p:cNvSpPr>
          <p:nvPr>
            <p:ph type="dt" sz="half" idx="10"/>
          </p:nvPr>
        </p:nvSpPr>
        <p:spPr/>
        <p:txBody>
          <a:bodyPr/>
          <a:lstStyle/>
          <a:p>
            <a:fld id="{A0028680-DB3D-4D79-A63D-F1C5857ACCD9}" type="datetime1">
              <a:rPr lang="de-DE" smtClean="0"/>
              <a:pPr/>
              <a:t>09.03.2022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 name="Rechteck 3"/>
          <p:cNvSpPr/>
          <p:nvPr/>
        </p:nvSpPr>
        <p:spPr>
          <a:xfrm>
            <a:off x="6887316" y="170179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Über diese Schaltfläche gelangen Sie zur vorherigen Seite</a:t>
            </a:r>
            <a:endParaRPr lang="de-DE" sz="1000" dirty="0">
              <a:solidFill>
                <a:schemeClr val="tx1"/>
              </a:solidFill>
            </a:endParaRPr>
          </a:p>
        </p:txBody>
      </p:sp>
      <p:sp>
        <p:nvSpPr>
          <p:cNvPr id="15" name="Rechteck 14"/>
          <p:cNvSpPr/>
          <p:nvPr/>
        </p:nvSpPr>
        <p:spPr>
          <a:xfrm>
            <a:off x="9119626" y="170179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Über diese Schaltfläche gelangen Sie zum nächsten Schritt</a:t>
            </a:r>
            <a:endParaRPr lang="de-DE" sz="1000" dirty="0">
              <a:solidFill>
                <a:schemeClr val="tx1"/>
              </a:solidFill>
            </a:endParaRPr>
          </a:p>
        </p:txBody>
      </p:sp>
      <p:sp>
        <p:nvSpPr>
          <p:cNvPr id="16" name="Rechteck 15"/>
          <p:cNvSpPr/>
          <p:nvPr/>
        </p:nvSpPr>
        <p:spPr>
          <a:xfrm>
            <a:off x="9119626" y="371364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Über diese Schaltfläche gelangen Sie zurück zum Anfang der Präsentation</a:t>
            </a:r>
            <a:endParaRPr lang="de-DE" sz="1000" dirty="0">
              <a:solidFill>
                <a:schemeClr val="tx1"/>
              </a:solidFill>
            </a:endParaRPr>
          </a:p>
        </p:txBody>
      </p:sp>
      <p:cxnSp>
        <p:nvCxnSpPr>
          <p:cNvPr id="25" name="Gewinkelter Verbinder 24"/>
          <p:cNvCxnSpPr>
            <a:stCxn id="4" idx="1"/>
          </p:cNvCxnSpPr>
          <p:nvPr/>
        </p:nvCxnSpPr>
        <p:spPr>
          <a:xfrm rot="10800000" flipH="1" flipV="1">
            <a:off x="6887316" y="1953387"/>
            <a:ext cx="1059302" cy="568549"/>
          </a:xfrm>
          <a:prstGeom prst="bentConnector3">
            <a:avLst>
              <a:gd name="adj1" fmla="val -21580"/>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Gewinkelter Verbinder 27"/>
          <p:cNvCxnSpPr>
            <a:stCxn id="15" idx="3"/>
          </p:cNvCxnSpPr>
          <p:nvPr/>
        </p:nvCxnSpPr>
        <p:spPr>
          <a:xfrm flipH="1">
            <a:off x="8764385" y="1953388"/>
            <a:ext cx="2083481" cy="900326"/>
          </a:xfrm>
          <a:prstGeom prst="bentConnector4">
            <a:avLst>
              <a:gd name="adj1" fmla="val -10972"/>
              <a:gd name="adj2" fmla="val 63972"/>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1" name="Gewinkelter Verbinder 30"/>
          <p:cNvCxnSpPr>
            <a:stCxn id="21" idx="3"/>
            <a:endCxn id="16" idx="3"/>
          </p:cNvCxnSpPr>
          <p:nvPr/>
        </p:nvCxnSpPr>
        <p:spPr>
          <a:xfrm>
            <a:off x="9983746" y="3050319"/>
            <a:ext cx="864120" cy="914919"/>
          </a:xfrm>
          <a:prstGeom prst="bentConnector3">
            <a:avLst>
              <a:gd name="adj1" fmla="val 126455"/>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Fußzeilenplatzhalter 1"/>
          <p:cNvSpPr>
            <a:spLocks noGrp="1"/>
          </p:cNvSpPr>
          <p:nvPr>
            <p:ph type="ftr" sz="quarter" idx="11"/>
          </p:nvPr>
        </p:nvSpPr>
        <p:spPr/>
        <p:txBody>
          <a:bodyPr/>
          <a:lstStyle/>
          <a:p>
            <a:r>
              <a:rPr lang="de-DE" dirty="0" smtClean="0"/>
              <a:t>Ariba Lieferantenhandbuch.</a:t>
            </a:r>
            <a:endParaRPr lang="de-DE" dirty="0"/>
          </a:p>
        </p:txBody>
      </p:sp>
      <p:pic>
        <p:nvPicPr>
          <p:cNvPr id="21" name="Grafik 20"/>
          <p:cNvPicPr>
            <a:picLocks noChangeAspect="1"/>
          </p:cNvPicPr>
          <p:nvPr/>
        </p:nvPicPr>
        <p:blipFill>
          <a:blip r:embed="rId8"/>
          <a:stretch>
            <a:fillRect/>
          </a:stretch>
        </p:blipFill>
        <p:spPr>
          <a:xfrm>
            <a:off x="6764296" y="2816956"/>
            <a:ext cx="3219450" cy="466725"/>
          </a:xfrm>
          <a:prstGeom prst="rect">
            <a:avLst/>
          </a:prstGeom>
        </p:spPr>
      </p:pic>
      <p:sp>
        <p:nvSpPr>
          <p:cNvPr id="27" name="Rechteck 26"/>
          <p:cNvSpPr/>
          <p:nvPr/>
        </p:nvSpPr>
        <p:spPr>
          <a:xfrm>
            <a:off x="6887316" y="3713649"/>
            <a:ext cx="1728240" cy="50317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solidFill>
                  <a:schemeClr val="tx1"/>
                </a:solidFill>
              </a:rPr>
              <a:t>Über diese Schaltfläche gelangen Sie zurück zum Kapitelanfang</a:t>
            </a:r>
            <a:endParaRPr lang="de-DE" sz="1000" dirty="0">
              <a:solidFill>
                <a:schemeClr val="tx1"/>
              </a:solidFill>
            </a:endParaRPr>
          </a:p>
        </p:txBody>
      </p:sp>
      <p:cxnSp>
        <p:nvCxnSpPr>
          <p:cNvPr id="29" name="Gewinkelter Verbinder 28"/>
          <p:cNvCxnSpPr>
            <a:stCxn id="21" idx="1"/>
            <a:endCxn id="27" idx="1"/>
          </p:cNvCxnSpPr>
          <p:nvPr/>
        </p:nvCxnSpPr>
        <p:spPr>
          <a:xfrm rot="10800000" flipH="1" flipV="1">
            <a:off x="6764296" y="3050318"/>
            <a:ext cx="123020" cy="914919"/>
          </a:xfrm>
          <a:prstGeom prst="bentConnector3">
            <a:avLst>
              <a:gd name="adj1" fmla="val -185823"/>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6" name="Gerader Verbinder 45"/>
          <p:cNvCxnSpPr/>
          <p:nvPr/>
        </p:nvCxnSpPr>
        <p:spPr>
          <a:xfrm>
            <a:off x="7946618" y="2521936"/>
            <a:ext cx="0" cy="29502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Interaktive Schaltfläche: Hilfe 33">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Interaktive Schaltfläche: Hilfe 35">
            <a:hlinkClick r:id="rId9" action="ppaction://hlinksldjump" highlightClick="1"/>
          </p:cNvPr>
          <p:cNvSpPr/>
          <p:nvPr/>
        </p:nvSpPr>
        <p:spPr>
          <a:xfrm>
            <a:off x="6888057" y="4544867"/>
            <a:ext cx="864000" cy="43200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7" name="Gerade Verbindung mit Pfeil 36"/>
          <p:cNvCxnSpPr>
            <a:endCxn id="36" idx="2"/>
          </p:cNvCxnSpPr>
          <p:nvPr/>
        </p:nvCxnSpPr>
        <p:spPr>
          <a:xfrm>
            <a:off x="6310866" y="4760867"/>
            <a:ext cx="577191"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1" name="Rechteck 40"/>
          <p:cNvSpPr/>
          <p:nvPr/>
        </p:nvSpPr>
        <p:spPr>
          <a:xfrm>
            <a:off x="6887315" y="5448482"/>
            <a:ext cx="1877069" cy="427541"/>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9" name="Gerade Verbindung mit Pfeil 48"/>
          <p:cNvCxnSpPr/>
          <p:nvPr/>
        </p:nvCxnSpPr>
        <p:spPr>
          <a:xfrm>
            <a:off x="6310124" y="5662104"/>
            <a:ext cx="577191" cy="0"/>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5923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601148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698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807166" y="1701554"/>
            <a:ext cx="583281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Klicken Sie </a:t>
            </a:r>
            <a:r>
              <a:rPr lang="de-DE" dirty="0" smtClean="0"/>
              <a:t>auf den Link „Aufgabe“, um Ihr Konto zu konfigurieren.</a:t>
            </a:r>
          </a:p>
          <a:p>
            <a:pPr marL="342900" indent="-342900">
              <a:buFont typeface="+mj-lt"/>
              <a:buAutoNum type="arabicPeriod"/>
            </a:pPr>
            <a:r>
              <a:rPr lang="de-DE" b="1" dirty="0" smtClean="0"/>
              <a:t>Wählen Sie </a:t>
            </a:r>
            <a:r>
              <a:rPr lang="de-DE" dirty="0" smtClean="0"/>
              <a:t>eine der folgenden Weiterleitungsmethoden aus (bei Standard-Account sind nicht alle Optionen möglich):</a:t>
            </a:r>
          </a:p>
          <a:p>
            <a:pPr lvl="2"/>
            <a:r>
              <a:rPr lang="de-DE" sz="1200" b="1" dirty="0" smtClean="0"/>
              <a:t>Online</a:t>
            </a:r>
          </a:p>
          <a:p>
            <a:pPr lvl="2"/>
            <a:r>
              <a:rPr lang="de-DE" sz="1200" b="1" dirty="0" err="1" smtClean="0"/>
              <a:t>cXML</a:t>
            </a:r>
            <a:endParaRPr lang="de-DE" sz="1200" b="1" dirty="0" smtClean="0"/>
          </a:p>
          <a:p>
            <a:pPr lvl="2"/>
            <a:r>
              <a:rPr lang="de-DE" sz="1200" b="1" dirty="0" smtClean="0"/>
              <a:t>EDI</a:t>
            </a:r>
          </a:p>
          <a:p>
            <a:pPr lvl="2"/>
            <a:r>
              <a:rPr lang="de-DE" sz="1200" b="1" dirty="0" smtClean="0"/>
              <a:t>E-Mail</a:t>
            </a:r>
          </a:p>
          <a:p>
            <a:pPr lvl="2"/>
            <a:r>
              <a:rPr lang="de-DE" sz="1200" b="1" dirty="0" smtClean="0"/>
              <a:t>Fax</a:t>
            </a:r>
          </a:p>
          <a:p>
            <a:pPr lvl="2"/>
            <a:r>
              <a:rPr lang="de-DE" sz="1200" b="1" dirty="0" smtClean="0"/>
              <a:t>Warteschlange für anstehende </a:t>
            </a:r>
            <a:r>
              <a:rPr lang="de-DE" sz="1200" b="1" dirty="0" err="1" smtClean="0"/>
              <a:t>cXML</a:t>
            </a:r>
            <a:r>
              <a:rPr lang="de-DE" sz="1200" b="1" dirty="0" smtClean="0"/>
              <a:t>-Dokumente </a:t>
            </a:r>
            <a:r>
              <a:rPr lang="de-DE" sz="1200" dirty="0" smtClean="0"/>
              <a:t>(nur für Bestellweiterleitung verfügbar)</a:t>
            </a:r>
            <a:endParaRPr lang="de-DE" sz="1100" dirty="0" smtClean="0"/>
          </a:p>
          <a:p>
            <a:pPr marL="342900" indent="-342900">
              <a:buFont typeface="+mj-lt"/>
              <a:buAutoNum type="arabicPeriod"/>
            </a:pPr>
            <a:r>
              <a:rPr lang="de-DE" b="1" dirty="0" smtClean="0"/>
              <a:t>Geben Sie mindestens </a:t>
            </a:r>
            <a:r>
              <a:rPr lang="de-DE" dirty="0" smtClean="0"/>
              <a:t>eine E-Mail-Adresse an. Sie können bis zu 3 E-Mail-Adressen angeben, getrennt nur durch ein Komma (keine Leerzeichen!).</a:t>
            </a:r>
          </a:p>
          <a:p>
            <a:pPr marL="342900" indent="-342900">
              <a:buFont typeface="+mj-lt"/>
              <a:buAutoNum type="arabicPeriod"/>
            </a:pPr>
            <a:endParaRPr lang="de-DE" dirty="0">
              <a:solidFill>
                <a:srgbClr val="000000"/>
              </a:solidFill>
              <a:latin typeface="Arial" panose="020B0604020202020204" pitchFamily="34" charset="0"/>
            </a:endParaRPr>
          </a:p>
        </p:txBody>
      </p:sp>
      <p:sp>
        <p:nvSpPr>
          <p:cNvPr id="2" name="Title 1"/>
          <p:cNvSpPr>
            <a:spLocks noGrp="1"/>
          </p:cNvSpPr>
          <p:nvPr>
            <p:ph type="title"/>
          </p:nvPr>
        </p:nvSpPr>
        <p:spPr bwMode="gray"/>
        <p:txBody>
          <a:bodyPr vert="horz"/>
          <a:lstStyle/>
          <a:p>
            <a:r>
              <a:rPr lang="de-DE" dirty="0" smtClean="0"/>
              <a:t>Elektronische Bestellweiterleitungsmethode auswählen.</a:t>
            </a:r>
            <a:endParaRPr lang="de-DE" dirty="0"/>
          </a:p>
        </p:txBody>
      </p:sp>
      <p:sp>
        <p:nvSpPr>
          <p:cNvPr id="8" name="Text Placeholder 7"/>
          <p:cNvSpPr>
            <a:spLocks noGrp="1"/>
          </p:cNvSpPr>
          <p:nvPr>
            <p:ph type="body" sz="quarter" idx="13"/>
          </p:nvPr>
        </p:nvSpPr>
        <p:spPr bwMode="gray"/>
        <p:txBody>
          <a:bodyPr/>
          <a:lstStyle/>
          <a:p>
            <a:endParaRPr lang="de-DE" sz="1400" dirty="0"/>
          </a:p>
        </p:txBody>
      </p:sp>
      <p:sp>
        <p:nvSpPr>
          <p:cNvPr id="5" name="Datumsplatzhalter 4"/>
          <p:cNvSpPr>
            <a:spLocks noGrp="1"/>
          </p:cNvSpPr>
          <p:nvPr>
            <p:ph type="dt" sz="half" idx="10"/>
          </p:nvPr>
        </p:nvSpPr>
        <p:spPr/>
        <p:txBody>
          <a:bodyPr/>
          <a:lstStyle/>
          <a:p>
            <a:fld id="{CFBF3A56-BEB3-40A3-963D-D4522273CFFB}"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20</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9" name="Grafik 18"/>
          <p:cNvPicPr>
            <a:picLocks noChangeAspect="1"/>
          </p:cNvPicPr>
          <p:nvPr/>
        </p:nvPicPr>
        <p:blipFill>
          <a:blip r:embed="rId9"/>
          <a:stretch>
            <a:fillRect/>
          </a:stretch>
        </p:blipFill>
        <p:spPr>
          <a:xfrm>
            <a:off x="478427" y="1616906"/>
            <a:ext cx="4896680" cy="2852227"/>
          </a:xfrm>
          <a:prstGeom prst="rect">
            <a:avLst/>
          </a:prstGeom>
        </p:spPr>
      </p:pic>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17767267"/>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21877260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0053" name="think-cell Folie" r:id="rId6" imgW="349" imgH="349" progId="TCLayout.ActiveDocument.1">
                  <p:embed/>
                </p:oleObj>
              </mc:Choice>
              <mc:Fallback>
                <p:oleObj name="think-cell Folie" r:id="rId6" imgW="349" imgH="349" progId="TCLayout.ActiveDocument.1">
                  <p:embed/>
                  <p:pic>
                    <p:nvPicPr>
                      <p:cNvPr id="8" name="Objek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smtClean="0"/>
              <a:t>Bestellaufträge weiterleiten.</a:t>
            </a:r>
            <a:endParaRPr lang="de-DE" dirty="0"/>
          </a:p>
        </p:txBody>
      </p:sp>
      <p:sp>
        <p:nvSpPr>
          <p:cNvPr id="3" name="Datumsplatzhalter 2"/>
          <p:cNvSpPr>
            <a:spLocks noGrp="1"/>
          </p:cNvSpPr>
          <p:nvPr>
            <p:ph type="dt" sz="half" idx="10"/>
          </p:nvPr>
        </p:nvSpPr>
        <p:spPr/>
        <p:txBody>
          <a:bodyPr/>
          <a:lstStyle/>
          <a:p>
            <a:fld id="{D5419A57-FA30-4520-940E-976D8CAC645F}" type="datetime1">
              <a:rPr lang="de-DE" smtClean="0"/>
              <a:pPr/>
              <a:t>09.03.2022</a:t>
            </a:fld>
            <a:endParaRPr lang="de-DE" dirty="0"/>
          </a:p>
        </p:txBody>
      </p:sp>
      <p:sp>
        <p:nvSpPr>
          <p:cNvPr id="4" name="Foliennummernplatzhalter 3"/>
          <p:cNvSpPr>
            <a:spLocks noGrp="1"/>
          </p:cNvSpPr>
          <p:nvPr>
            <p:ph type="sldNum" sz="quarter" idx="12"/>
          </p:nvPr>
        </p:nvSpPr>
        <p:spPr/>
        <p:txBody>
          <a:bodyPr/>
          <a:lstStyle/>
          <a:p>
            <a:fld id="{4915BD61-E5D5-4E4F-ADA0-6F3448AB9FA6}" type="slidenum">
              <a:rPr lang="de-DE" smtClean="0"/>
              <a:pPr/>
              <a:t>21</a:t>
            </a:fld>
            <a:endParaRPr lang="de-DE" dirty="0"/>
          </a:p>
        </p:txBody>
      </p:sp>
      <p:sp>
        <p:nvSpPr>
          <p:cNvPr id="5" name="Inhaltsplatzhalter 4"/>
          <p:cNvSpPr>
            <a:spLocks noGrp="1"/>
          </p:cNvSpPr>
          <p:nvPr>
            <p:ph sz="quarter" idx="13"/>
            <p:custDataLst>
              <p:tags r:id="rId3"/>
            </p:custDataLst>
          </p:nvPr>
        </p:nvSpPr>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b="1" dirty="0" smtClean="0">
                <a:solidFill>
                  <a:srgbClr val="000000"/>
                </a:solidFill>
                <a:latin typeface="EON Brix Sans"/>
              </a:rPr>
              <a:t>Online (Standard): </a:t>
            </a:r>
            <a:r>
              <a:rPr lang="de-DE" dirty="0" smtClean="0">
                <a:solidFill>
                  <a:srgbClr val="000000"/>
                </a:solidFill>
                <a:latin typeface="EON Brix Sans"/>
              </a:rPr>
              <a:t>Bestellaufträge gehen in Ihrem AN Konto ein, es werden jedoch keine Benachrichtigungen gesendet.</a:t>
            </a:r>
          </a:p>
          <a:p>
            <a:r>
              <a:rPr lang="de-DE" b="1" dirty="0" smtClean="0">
                <a:solidFill>
                  <a:srgbClr val="000000"/>
                </a:solidFill>
                <a:latin typeface="EON Brix Sans"/>
              </a:rPr>
              <a:t>E Mail (empfohlen): </a:t>
            </a:r>
            <a:r>
              <a:rPr lang="de-DE" dirty="0" smtClean="0">
                <a:solidFill>
                  <a:srgbClr val="000000"/>
                </a:solidFill>
                <a:latin typeface="EON Brix Sans"/>
              </a:rPr>
              <a:t>Es werden E Mail Benachrichtigungen gesendet, die eine Kopie des Bestellauftrags enthalten können, wenn Bestellungen in Ihrem AN Konto eingehen.</a:t>
            </a:r>
          </a:p>
          <a:p>
            <a:endParaRPr lang="de-DE" dirty="0" smtClean="0">
              <a:solidFill>
                <a:srgbClr val="000000"/>
              </a:solidFill>
              <a:latin typeface="EON Brix Sans"/>
            </a:endParaRPr>
          </a:p>
          <a:p>
            <a:endParaRPr lang="de-DE" dirty="0" smtClean="0">
              <a:solidFill>
                <a:srgbClr val="000000"/>
              </a:solidFill>
              <a:latin typeface="EON Brix Sans"/>
            </a:endParaRPr>
          </a:p>
          <a:p>
            <a:pPr marL="0" indent="0">
              <a:buNone/>
            </a:pPr>
            <a:r>
              <a:rPr lang="de-DE" b="1" u="sng" dirty="0" smtClean="0"/>
              <a:t>Zusätzlich nur verfügbar bei Enterprise Account:</a:t>
            </a:r>
          </a:p>
          <a:p>
            <a:r>
              <a:rPr lang="de-DE" b="1" dirty="0" smtClean="0"/>
              <a:t>Fax: </a:t>
            </a:r>
            <a:r>
              <a:rPr lang="de-DE" dirty="0" smtClean="0"/>
              <a:t>Benachrichtigungen über neue Bestellungen werden per Fax gesendet und können eine Kopie des Bestellauftrags sowie ein Deckblatt enthalten.</a:t>
            </a:r>
          </a:p>
          <a:p>
            <a:endParaRPr lang="de-DE" dirty="0" smtClean="0"/>
          </a:p>
          <a:p>
            <a:r>
              <a:rPr lang="de-DE" b="1" dirty="0" err="1" smtClean="0"/>
              <a:t>cXML</a:t>
            </a:r>
            <a:r>
              <a:rPr lang="de-DE" b="1" dirty="0" smtClean="0"/>
              <a:t>/EDI: </a:t>
            </a:r>
            <a:r>
              <a:rPr lang="de-DE" dirty="0" smtClean="0"/>
              <a:t>Mit dieser Option können Sie Ihr ERP-System für Transaktionen mit Ihrem Kunden direkt in Ariba Network integrieren. Wenden Sie sich an Ariba Network Kundensupport, der Ihnen weitere Informationen bereitstellt und an einem Verkäuferintegrator weiterleitet.</a:t>
            </a:r>
          </a:p>
          <a:p>
            <a:endParaRPr lang="de-DE" dirty="0" smtClean="0"/>
          </a:p>
          <a:p>
            <a:pPr marL="0" indent="0">
              <a:buNone/>
            </a:pPr>
            <a:endParaRPr lang="de-DE" b="1" u="sng" dirty="0"/>
          </a:p>
        </p:txBody>
      </p:sp>
      <p:sp>
        <p:nvSpPr>
          <p:cNvPr id="6" name="Textplatzhalter 5"/>
          <p:cNvSpPr>
            <a:spLocks noGrp="1"/>
          </p:cNvSpPr>
          <p:nvPr>
            <p:ph type="body" sz="quarter" idx="14"/>
          </p:nvPr>
        </p:nvSpPr>
        <p:spPr/>
        <p:txBody>
          <a:bodyPr/>
          <a:lstStyle/>
          <a:p>
            <a:r>
              <a:rPr lang="de-DE" dirty="0" smtClean="0"/>
              <a:t>Details zur Methode.</a:t>
            </a:r>
            <a:endParaRPr lang="de-DE" dirty="0"/>
          </a:p>
        </p:txBody>
      </p:sp>
      <p:grpSp>
        <p:nvGrpSpPr>
          <p:cNvPr id="9" name="Gruppieren 8"/>
          <p:cNvGrpSpPr/>
          <p:nvPr/>
        </p:nvGrpSpPr>
        <p:grpSpPr>
          <a:xfrm>
            <a:off x="10243972" y="729374"/>
            <a:ext cx="1368010" cy="216000"/>
            <a:chOff x="7535466" y="689508"/>
            <a:chExt cx="1368010" cy="216000"/>
          </a:xfrm>
        </p:grpSpPr>
        <p:sp>
          <p:nvSpPr>
            <p:cNvPr id="10" name="Interaktive Schaltfläche: Nächste(r) oder Weiter 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Interaktive Schaltfläche: Zurück oder Vorherige(r) 1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Start 1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sp>
        <p:nvSpPr>
          <p:cNvPr id="13" name="Interaktive Schaltfläche: Anfang 12">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4837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755384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6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375106" y="1701554"/>
            <a:ext cx="626487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Wählen </a:t>
            </a:r>
            <a:r>
              <a:rPr lang="de-DE" b="1" dirty="0"/>
              <a:t>Sie </a:t>
            </a:r>
            <a:r>
              <a:rPr lang="de-DE" dirty="0"/>
              <a:t>„Wie bei neuen Katalogbestellungen ohne Anlagen“ für Bestellungsänderungen und andere Dokumentarten, um die Einstellungen automatisch zu kopieren. </a:t>
            </a:r>
            <a:r>
              <a:rPr lang="de-DE" dirty="0" smtClean="0"/>
              <a:t>Sie </a:t>
            </a:r>
            <a:r>
              <a:rPr lang="de-DE" dirty="0"/>
              <a:t>können die Einstellungen aber auch nach Ihren Vorlieben wählen</a:t>
            </a:r>
            <a:r>
              <a:rPr lang="de-DE" dirty="0" smtClean="0"/>
              <a:t>.</a:t>
            </a:r>
          </a:p>
          <a:p>
            <a:pPr marL="342900" indent="-342900">
              <a:buFont typeface="+mj-lt"/>
              <a:buAutoNum type="arabicPeriod"/>
            </a:pPr>
            <a:r>
              <a:rPr lang="de-DE" b="1" dirty="0" smtClean="0"/>
              <a:t>Legen </a:t>
            </a:r>
            <a:r>
              <a:rPr lang="de-DE" b="1" dirty="0"/>
              <a:t>Sie </a:t>
            </a:r>
            <a:r>
              <a:rPr lang="de-DE" dirty="0"/>
              <a:t>eine Methode und einen Benutzer zum Versenden von Bestellantwortdokumenten (Bestätigungen und Versandbenachrichtigungen) fest.</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smtClean="0"/>
              <a:t>Elektronische Bestellweiterleitungsmethode auswählen.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Benachrichtigungen.</a:t>
            </a:r>
            <a:endParaRPr lang="de-DE" dirty="0">
              <a:solidFill>
                <a:schemeClr val="tx2"/>
              </a:solidFill>
            </a:endParaRPr>
          </a:p>
        </p:txBody>
      </p:sp>
      <p:sp>
        <p:nvSpPr>
          <p:cNvPr id="5" name="Datumsplatzhalter 4"/>
          <p:cNvSpPr>
            <a:spLocks noGrp="1"/>
          </p:cNvSpPr>
          <p:nvPr>
            <p:ph type="dt" sz="half" idx="10"/>
          </p:nvPr>
        </p:nvSpPr>
        <p:spPr/>
        <p:txBody>
          <a:bodyPr/>
          <a:lstStyle/>
          <a:p>
            <a:fld id="{9DBD943B-9E43-4989-B606-1450C196E2AE}"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22</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9" name="Grafik 18"/>
          <p:cNvPicPr>
            <a:picLocks noChangeAspect="1"/>
          </p:cNvPicPr>
          <p:nvPr/>
        </p:nvPicPr>
        <p:blipFill>
          <a:blip r:embed="rId9"/>
          <a:stretch>
            <a:fillRect/>
          </a:stretch>
        </p:blipFill>
        <p:spPr>
          <a:xfrm>
            <a:off x="550436" y="1600146"/>
            <a:ext cx="4393815" cy="4695277"/>
          </a:xfrm>
          <a:prstGeom prst="rect">
            <a:avLst/>
          </a:prstGeom>
        </p:spPr>
      </p:pic>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093651328"/>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912527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077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Wählen Sie </a:t>
            </a:r>
            <a:r>
              <a:rPr lang="de-DE" dirty="0" smtClean="0"/>
              <a:t>„Elektronische Rechnungsweiterleitung“.</a:t>
            </a:r>
          </a:p>
          <a:p>
            <a:pPr marL="342900" indent="-342900">
              <a:buFont typeface="+mj-lt"/>
              <a:buAutoNum type="arabicPeriod"/>
            </a:pPr>
            <a:endParaRPr lang="de-DE" dirty="0" smtClean="0"/>
          </a:p>
          <a:p>
            <a:pPr marL="342900" indent="-342900">
              <a:buFont typeface="+mj-lt"/>
              <a:buAutoNum type="arabicPeriod"/>
            </a:pPr>
            <a:r>
              <a:rPr lang="de-DE" b="1" dirty="0" smtClean="0"/>
              <a:t>Wählen Sie </a:t>
            </a:r>
            <a:r>
              <a:rPr lang="de-DE" dirty="0" smtClean="0"/>
              <a:t>eine der folgenden Methoden für die elektronische Rechnungsweiterleitung aus: Online, </a:t>
            </a:r>
            <a:r>
              <a:rPr lang="de-DE" dirty="0" err="1" smtClean="0"/>
              <a:t>cXML</a:t>
            </a:r>
            <a:r>
              <a:rPr lang="de-DE" dirty="0" smtClean="0"/>
              <a:t>, EDI. Es empfiehlt sich, Benachrichtigungen zur Weiterleitung per E-Mail zu konfigurieren (genau wie bei der Bestellweiterleitung).</a:t>
            </a:r>
          </a:p>
          <a:p>
            <a:pPr marL="342900" indent="-342900">
              <a:buFont typeface="+mj-lt"/>
              <a:buAutoNum type="arabicPeriod"/>
            </a:pPr>
            <a:endParaRPr lang="de-DE" dirty="0" smtClean="0"/>
          </a:p>
          <a:p>
            <a:pPr marL="342900" indent="-342900">
              <a:buFont typeface="+mj-lt"/>
              <a:buAutoNum type="arabicPeriod"/>
            </a:pPr>
            <a:r>
              <a:rPr lang="de-DE" b="1" dirty="0" smtClean="0"/>
              <a:t>Klicken Sie </a:t>
            </a:r>
            <a:r>
              <a:rPr lang="de-DE" dirty="0" smtClean="0"/>
              <a:t>auf der Registerkarte „Steuerrechnungen“ auf die untergeordnete Registerkarte „Steuerinformationen und Archivierung“, um Steuernummer, Umsatzsteuernummer und andere relevanten Daten einzugeben.</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smtClean="0"/>
              <a:t>Elektronische Rechnungsweiterleitungsmethode auswählen.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Methoden und Steuerinformationen.</a:t>
            </a:r>
            <a:endParaRPr lang="de-DE" dirty="0">
              <a:solidFill>
                <a:schemeClr val="tx2"/>
              </a:solidFill>
            </a:endParaRPr>
          </a:p>
        </p:txBody>
      </p:sp>
      <p:sp>
        <p:nvSpPr>
          <p:cNvPr id="5" name="Datumsplatzhalter 4"/>
          <p:cNvSpPr>
            <a:spLocks noGrp="1"/>
          </p:cNvSpPr>
          <p:nvPr>
            <p:ph type="dt" sz="half" idx="10"/>
          </p:nvPr>
        </p:nvSpPr>
        <p:spPr/>
        <p:txBody>
          <a:bodyPr/>
          <a:lstStyle/>
          <a:p>
            <a:fld id="{7232A30D-B3E2-413A-8873-2EDE5CB1EC6C}"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23</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648794" y="1373622"/>
            <a:ext cx="2566012" cy="3198325"/>
          </a:xfrm>
          <a:prstGeom prst="rect">
            <a:avLst/>
          </a:prstGeom>
        </p:spPr>
      </p:pic>
      <p:pic>
        <p:nvPicPr>
          <p:cNvPr id="22" name="Grafik 21"/>
          <p:cNvPicPr>
            <a:picLocks noChangeAspect="1"/>
          </p:cNvPicPr>
          <p:nvPr/>
        </p:nvPicPr>
        <p:blipFill>
          <a:blip r:embed="rId10"/>
          <a:stretch>
            <a:fillRect/>
          </a:stretch>
        </p:blipFill>
        <p:spPr>
          <a:xfrm>
            <a:off x="648794" y="4548741"/>
            <a:ext cx="2979669" cy="1833642"/>
          </a:xfrm>
          <a:prstGeom prst="rect">
            <a:avLst/>
          </a:prstGeom>
        </p:spPr>
      </p:pic>
      <p:pic>
        <p:nvPicPr>
          <p:cNvPr id="23" name="Grafik 22"/>
          <p:cNvPicPr>
            <a:picLocks noChangeAspect="1"/>
          </p:cNvPicPr>
          <p:nvPr/>
        </p:nvPicPr>
        <p:blipFill>
          <a:blip r:embed="rId11"/>
          <a:stretch>
            <a:fillRect/>
          </a:stretch>
        </p:blipFill>
        <p:spPr>
          <a:xfrm>
            <a:off x="3646866" y="4548741"/>
            <a:ext cx="2997611" cy="1401209"/>
          </a:xfrm>
          <a:prstGeom prst="rect">
            <a:avLst/>
          </a:prstGeom>
        </p:spPr>
      </p:pic>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621098548"/>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944310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6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671286" y="1701554"/>
            <a:ext cx="49686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dirty="0" smtClean="0"/>
              <a:t>Klicken </a:t>
            </a:r>
            <a:r>
              <a:rPr lang="de-DE" dirty="0"/>
              <a:t>Sie im Dropdown-Menü </a:t>
            </a:r>
            <a:r>
              <a:rPr lang="de-DE" b="1" dirty="0" smtClean="0"/>
              <a:t>Unternehmenseinstellungen </a:t>
            </a:r>
            <a:r>
              <a:rPr lang="de-DE" dirty="0" smtClean="0"/>
              <a:t>auf </a:t>
            </a:r>
            <a:r>
              <a:rPr lang="de-DE" dirty="0"/>
              <a:t>die Option </a:t>
            </a:r>
            <a:r>
              <a:rPr lang="de-DE" b="1" dirty="0"/>
              <a:t>Überweisungen</a:t>
            </a:r>
            <a:r>
              <a:rPr lang="de-DE" b="1" dirty="0" smtClean="0"/>
              <a:t>.</a:t>
            </a:r>
          </a:p>
          <a:p>
            <a:pPr marL="342900" indent="-342900">
              <a:buFont typeface="+mj-lt"/>
              <a:buAutoNum type="arabicPeriod"/>
            </a:pPr>
            <a:endParaRPr lang="de-DE" b="1" dirty="0"/>
          </a:p>
          <a:p>
            <a:pPr marL="342900" indent="-342900">
              <a:buFont typeface="+mj-lt"/>
              <a:buAutoNum type="arabicPeriod"/>
            </a:pPr>
            <a:r>
              <a:rPr lang="de-DE" b="1" dirty="0" smtClean="0"/>
              <a:t>Klicken Sie </a:t>
            </a:r>
            <a:r>
              <a:rPr lang="de-DE" dirty="0" smtClean="0"/>
              <a:t>zum </a:t>
            </a:r>
            <a:r>
              <a:rPr lang="de-DE" dirty="0"/>
              <a:t>Erstellen neuer Überweisungsdaten für Ihre Firma auf „Erstellen“ oder zum Ändern vorhandener Daten auf „Bearbeiten“.</a:t>
            </a:r>
          </a:p>
          <a:p>
            <a:pPr marL="342900" indent="-342900">
              <a:buFont typeface="+mj-lt"/>
              <a:buAutoNum type="arabicPeriod"/>
            </a:pPr>
            <a:endParaRPr lang="de-DE" dirty="0" smtClean="0"/>
          </a:p>
          <a:p>
            <a:pPr marL="342900" indent="-342900">
              <a:buFont typeface="+mj-lt"/>
              <a:buAutoNum type="arabicPeriod"/>
            </a:pPr>
            <a:r>
              <a:rPr lang="de-DE" b="1" dirty="0" smtClean="0"/>
              <a:t>Füllen Sie </a:t>
            </a:r>
            <a:r>
              <a:rPr lang="de-DE" dirty="0" smtClean="0"/>
              <a:t>im </a:t>
            </a:r>
            <a:r>
              <a:rPr lang="de-DE" dirty="0"/>
              <a:t>Abschnitt „Überweisungen per ELV/Scheck“ alle durch ein Sternchen (*) gekennzeichneten obligatorischen Felder aus.</a:t>
            </a:r>
          </a:p>
          <a:p>
            <a:pPr marL="342900" indent="-342900">
              <a:buFont typeface="+mj-lt"/>
              <a:buAutoNum type="arabicPeriod"/>
            </a:pPr>
            <a:endParaRPr lang="de-DE" dirty="0" smtClean="0"/>
          </a:p>
          <a:p>
            <a:pPr marL="342900" indent="-342900">
              <a:buFont typeface="+mj-lt"/>
              <a:buAutoNum type="arabicPeriod"/>
            </a:pPr>
            <a:r>
              <a:rPr lang="de-DE" b="1" dirty="0" smtClean="0"/>
              <a:t>Legen Sie </a:t>
            </a:r>
            <a:r>
              <a:rPr lang="de-DE" dirty="0" smtClean="0"/>
              <a:t>eine </a:t>
            </a:r>
            <a:r>
              <a:rPr lang="de-DE" dirty="0"/>
              <a:t>Ihrer Überweisungsadressen als Standardadresse fest, wenn Sie mehrere haben. Weisen Sie bei Bedarf jedem Kunden eine </a:t>
            </a:r>
            <a:r>
              <a:rPr lang="de-DE" b="1" dirty="0" smtClean="0"/>
              <a:t>Überweisungs-ID </a:t>
            </a:r>
            <a:r>
              <a:rPr lang="de-DE" dirty="0" smtClean="0"/>
              <a:t>für </a:t>
            </a:r>
            <a:r>
              <a:rPr lang="de-DE" dirty="0"/>
              <a:t>diese Adresse zu. Es kann vorkommen, dass Kunden Sie bitten, Ihren Adressen IDs zuzuweisen, damit sie sich eindeutig auf diese Adressen beziehen können. Jeder Kunde kann andere IDs zuweisen.</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smtClean="0"/>
              <a:t>Überweisungsinformationen konfigurieren.</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5B6CC273-6E41-417C-8F35-48A043ACEC5B}"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24</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539801" y="1845574"/>
            <a:ext cx="2730859" cy="4399280"/>
          </a:xfrm>
          <a:prstGeom prst="rect">
            <a:avLst/>
          </a:prstGeom>
        </p:spPr>
      </p:pic>
      <p:pic>
        <p:nvPicPr>
          <p:cNvPr id="22" name="Grafik 21"/>
          <p:cNvPicPr>
            <a:picLocks noChangeAspect="1"/>
          </p:cNvPicPr>
          <p:nvPr/>
        </p:nvPicPr>
        <p:blipFill>
          <a:blip r:embed="rId10"/>
          <a:stretch>
            <a:fillRect/>
          </a:stretch>
        </p:blipFill>
        <p:spPr>
          <a:xfrm>
            <a:off x="3389597" y="1900359"/>
            <a:ext cx="3162752" cy="4289710"/>
          </a:xfrm>
          <a:prstGeom prst="rect">
            <a:avLst/>
          </a:prstGeom>
        </p:spPr>
      </p:pic>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9982" y="6027078"/>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49509670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2550321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7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015056" y="1701554"/>
            <a:ext cx="662492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Wählen Sie </a:t>
            </a:r>
            <a:r>
              <a:rPr lang="de-DE" dirty="0" smtClean="0"/>
              <a:t>die </a:t>
            </a:r>
            <a:r>
              <a:rPr lang="de-DE" dirty="0"/>
              <a:t>bevorzugte Zahlungsmethode in einer Dropdown-Liste aus: „Scheck“, „Kreditkarte“ oder „Elektronische Überweisung</a:t>
            </a:r>
            <a:r>
              <a:rPr lang="de-DE" dirty="0" smtClean="0"/>
              <a:t>“.</a:t>
            </a:r>
          </a:p>
          <a:p>
            <a:pPr marL="342900" indent="-342900">
              <a:buFont typeface="+mj-lt"/>
              <a:buAutoNum type="arabicPeriod"/>
            </a:pPr>
            <a:endParaRPr lang="de-DE" dirty="0"/>
          </a:p>
          <a:p>
            <a:pPr marL="342900" indent="-342900">
              <a:buFont typeface="+mj-lt"/>
              <a:buAutoNum type="arabicPeriod"/>
            </a:pPr>
            <a:r>
              <a:rPr lang="de-DE" b="1" dirty="0" smtClean="0"/>
              <a:t>Erfassen Sie </a:t>
            </a:r>
            <a:r>
              <a:rPr lang="de-DE" dirty="0" smtClean="0"/>
              <a:t>die </a:t>
            </a:r>
            <a:r>
              <a:rPr lang="de-DE" dirty="0"/>
              <a:t>Details für „</a:t>
            </a:r>
            <a:r>
              <a:rPr lang="de-DE" dirty="0" err="1"/>
              <a:t>Automated</a:t>
            </a:r>
            <a:r>
              <a:rPr lang="de-DE" dirty="0"/>
              <a:t> Clearing House“ oder „Elektronische Überweisung“.</a:t>
            </a:r>
          </a:p>
          <a:p>
            <a:pPr marL="342900" indent="-342900">
              <a:buFont typeface="+mj-lt"/>
              <a:buAutoNum type="arabicPeriod"/>
            </a:pPr>
            <a:endParaRPr lang="de-DE" dirty="0" smtClean="0"/>
          </a:p>
          <a:p>
            <a:pPr marL="342900" indent="-342900">
              <a:buFont typeface="+mj-lt"/>
              <a:buAutoNum type="arabicPeriod"/>
            </a:pPr>
            <a:r>
              <a:rPr lang="de-DE" b="1" dirty="0" smtClean="0"/>
              <a:t>Geben </a:t>
            </a:r>
            <a:r>
              <a:rPr lang="de-DE" b="1" dirty="0"/>
              <a:t>Sie an</a:t>
            </a:r>
            <a:r>
              <a:rPr lang="de-DE" dirty="0"/>
              <a:t>, ob Sie Kreditkarten akzeptieren, und klicken Sie dann auf „OK“.</a:t>
            </a:r>
          </a:p>
          <a:p>
            <a:endParaRPr lang="de-DE" dirty="0" smtClean="0"/>
          </a:p>
          <a:p>
            <a:endParaRPr lang="de-DE" dirty="0"/>
          </a:p>
          <a:p>
            <a:pPr marL="0" indent="0">
              <a:buNone/>
            </a:pPr>
            <a:r>
              <a:rPr lang="de-DE" sz="1200" b="1" dirty="0"/>
              <a:t>Hinweis: </a:t>
            </a:r>
            <a:r>
              <a:rPr lang="de-DE" sz="1200" dirty="0"/>
              <a:t>Sofern nicht entsprechend angegeben, ändert sich hiermit die Zahlungsmethode Ihres Kunden nicht.</a:t>
            </a:r>
          </a:p>
        </p:txBody>
      </p:sp>
      <p:sp>
        <p:nvSpPr>
          <p:cNvPr id="2" name="Title 1"/>
          <p:cNvSpPr>
            <a:spLocks noGrp="1"/>
          </p:cNvSpPr>
          <p:nvPr>
            <p:ph type="title"/>
          </p:nvPr>
        </p:nvSpPr>
        <p:spPr bwMode="gray"/>
        <p:txBody>
          <a:bodyPr vert="horz"/>
          <a:lstStyle/>
          <a:p>
            <a:r>
              <a:rPr lang="de-DE" dirty="0" smtClean="0"/>
              <a:t>Überweisungsinformationen konfigurieren.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Zahlungsmethoden.</a:t>
            </a:r>
            <a:endParaRPr lang="de-DE" dirty="0">
              <a:solidFill>
                <a:schemeClr val="tx2"/>
              </a:solidFill>
            </a:endParaRPr>
          </a:p>
        </p:txBody>
      </p:sp>
      <p:sp>
        <p:nvSpPr>
          <p:cNvPr id="5" name="Datumsplatzhalter 4"/>
          <p:cNvSpPr>
            <a:spLocks noGrp="1"/>
          </p:cNvSpPr>
          <p:nvPr>
            <p:ph type="dt" sz="half" idx="10"/>
          </p:nvPr>
        </p:nvSpPr>
        <p:spPr/>
        <p:txBody>
          <a:bodyPr/>
          <a:lstStyle/>
          <a:p>
            <a:fld id="{F1F9B9B5-BF1E-43CE-B5DD-E463263E235F}"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25</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550436" y="1630436"/>
            <a:ext cx="3993138" cy="4286457"/>
          </a:xfrm>
          <a:prstGeom prst="rect">
            <a:avLst/>
          </a:prstGeom>
        </p:spPr>
      </p:pic>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458113638"/>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2978492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58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679426" y="1701554"/>
            <a:ext cx="396055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Klicken </a:t>
            </a:r>
            <a:r>
              <a:rPr lang="de-DE" b="1" dirty="0"/>
              <a:t>Sie </a:t>
            </a:r>
            <a:r>
              <a:rPr lang="de-DE" dirty="0"/>
              <a:t>im Menü </a:t>
            </a:r>
            <a:r>
              <a:rPr lang="de-DE" b="1" dirty="0" smtClean="0"/>
              <a:t>Unternehmenseinstellungen </a:t>
            </a:r>
            <a:r>
              <a:rPr lang="de-DE" dirty="0" smtClean="0"/>
              <a:t>auf </a:t>
            </a:r>
            <a:r>
              <a:rPr lang="de-DE" dirty="0"/>
              <a:t>den Link „Kundenbeziehungen“.</a:t>
            </a:r>
          </a:p>
          <a:p>
            <a:pPr marL="342900" indent="-342900">
              <a:buFont typeface="+mj-lt"/>
              <a:buAutoNum type="arabicPeriod"/>
            </a:pPr>
            <a:r>
              <a:rPr lang="de-DE" b="1" dirty="0" smtClean="0"/>
              <a:t>Wählen </a:t>
            </a:r>
            <a:r>
              <a:rPr lang="de-DE" b="1" dirty="0"/>
              <a:t>Sie</a:t>
            </a:r>
            <a:r>
              <a:rPr lang="de-DE" dirty="0"/>
              <a:t>, ob Sie Kundenbeziehungen entweder automatisch oder manuell akzeptieren möchten. </a:t>
            </a:r>
          </a:p>
          <a:p>
            <a:pPr marL="342900" indent="-342900">
              <a:buFont typeface="+mj-lt"/>
              <a:buAutoNum type="arabicPeriod"/>
            </a:pPr>
            <a:r>
              <a:rPr lang="de-DE" b="1" dirty="0" smtClean="0"/>
              <a:t>Im </a:t>
            </a:r>
            <a:r>
              <a:rPr lang="de-DE" b="1" dirty="0"/>
              <a:t>Abschnitt „Ausstehend</a:t>
            </a:r>
            <a:r>
              <a:rPr lang="de-DE" b="1" dirty="0" smtClean="0"/>
              <a:t>“ </a:t>
            </a:r>
            <a:r>
              <a:rPr lang="de-DE" dirty="0" smtClean="0"/>
              <a:t>können </a:t>
            </a:r>
            <a:r>
              <a:rPr lang="de-DE" dirty="0"/>
              <a:t>Sie ausstehende Anfragen zur Aufnahme einer Geschäftsbeziehung genehmigen oder zurückweisen. Im Abschnitt „Aktuell“ können Sie die Profile und Informationsportale Ihrer aktuellen Kunden überprüfen. Im Abschnitt „Zurückgewiesen“ können Sie außerdem zurückgewiesene Kunden überprüfen.</a:t>
            </a:r>
          </a:p>
          <a:p>
            <a:pPr marL="342900" indent="-342900">
              <a:buFont typeface="+mj-lt"/>
              <a:buAutoNum type="arabicPeriod"/>
            </a:pPr>
            <a:r>
              <a:rPr lang="de-DE" b="1" dirty="0" smtClean="0"/>
              <a:t>Suchen Sie </a:t>
            </a:r>
            <a:r>
              <a:rPr lang="de-DE" dirty="0" smtClean="0"/>
              <a:t>auf </a:t>
            </a:r>
            <a:r>
              <a:rPr lang="de-DE" dirty="0"/>
              <a:t>der Registerkarte „Potenzielle Geschäftsbeziehungen“ nach potenziellen Kunden.</a:t>
            </a:r>
          </a:p>
          <a:p>
            <a:pPr marL="342900" indent="-342900">
              <a:buFont typeface="+mj-lt"/>
              <a:buAutoNum type="arabicPeriod"/>
            </a:pPr>
            <a:endParaRPr lang="de-DE" sz="1200" dirty="0"/>
          </a:p>
        </p:txBody>
      </p:sp>
      <p:sp>
        <p:nvSpPr>
          <p:cNvPr id="2" name="Title 1"/>
          <p:cNvSpPr>
            <a:spLocks noGrp="1"/>
          </p:cNvSpPr>
          <p:nvPr>
            <p:ph type="title"/>
          </p:nvPr>
        </p:nvSpPr>
        <p:spPr bwMode="gray"/>
        <p:txBody>
          <a:bodyPr vert="horz"/>
          <a:lstStyle/>
          <a:p>
            <a:r>
              <a:rPr lang="de-DE" dirty="0" smtClean="0"/>
              <a:t>Geschäftsbeziehungen prüfen.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Aktuelle und potenzielle Kunden.</a:t>
            </a:r>
            <a:endParaRPr lang="de-DE" dirty="0">
              <a:solidFill>
                <a:schemeClr val="tx2"/>
              </a:solidFill>
            </a:endParaRPr>
          </a:p>
        </p:txBody>
      </p:sp>
      <p:sp>
        <p:nvSpPr>
          <p:cNvPr id="5" name="Datumsplatzhalter 4"/>
          <p:cNvSpPr>
            <a:spLocks noGrp="1"/>
          </p:cNvSpPr>
          <p:nvPr>
            <p:ph type="dt" sz="half" idx="10"/>
          </p:nvPr>
        </p:nvSpPr>
        <p:spPr/>
        <p:txBody>
          <a:bodyPr/>
          <a:lstStyle/>
          <a:p>
            <a:fld id="{517A274B-4FF3-4191-B328-3824272BD863}"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26</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532039" y="1630436"/>
            <a:ext cx="2822081" cy="3531633"/>
          </a:xfrm>
          <a:prstGeom prst="rect">
            <a:avLst/>
          </a:prstGeom>
        </p:spPr>
      </p:pic>
      <p:pic>
        <p:nvPicPr>
          <p:cNvPr id="22" name="Grafik 21"/>
          <p:cNvPicPr>
            <a:picLocks noChangeAspect="1"/>
          </p:cNvPicPr>
          <p:nvPr/>
        </p:nvPicPr>
        <p:blipFill>
          <a:blip r:embed="rId10"/>
          <a:stretch>
            <a:fillRect/>
          </a:stretch>
        </p:blipFill>
        <p:spPr>
          <a:xfrm>
            <a:off x="3430836" y="1660852"/>
            <a:ext cx="3962500" cy="3501217"/>
          </a:xfrm>
          <a:prstGeom prst="rect">
            <a:avLst/>
          </a:prstGeom>
        </p:spPr>
      </p:pic>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506599098"/>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extLst>
              <p:ext uri="{D42A27DB-BD31-4B8C-83A1-F6EECF244321}">
                <p14:modId xmlns:p14="http://schemas.microsoft.com/office/powerpoint/2010/main" val="7205220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9925" name="think-cell Folie" r:id="rId6" imgW="349" imgH="349" progId="TCLayout.ActiveDocument.1">
                  <p:embed/>
                </p:oleObj>
              </mc:Choice>
              <mc:Fallback>
                <p:oleObj name="think-cell Folie" r:id="rId6" imgW="349" imgH="349" progId="TCLayout.ActiveDocument.1">
                  <p:embed/>
                  <p:pic>
                    <p:nvPicPr>
                      <p:cNvPr id="8" name="Objekt 7"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e-DE" dirty="0" smtClean="0"/>
              <a:t>Benutzerkonten einrichten.</a:t>
            </a:r>
            <a:endParaRPr lang="de-DE" dirty="0"/>
          </a:p>
        </p:txBody>
      </p:sp>
      <p:sp>
        <p:nvSpPr>
          <p:cNvPr id="3" name="Datumsplatzhalter 2"/>
          <p:cNvSpPr>
            <a:spLocks noGrp="1"/>
          </p:cNvSpPr>
          <p:nvPr>
            <p:ph type="dt" sz="half" idx="10"/>
          </p:nvPr>
        </p:nvSpPr>
        <p:spPr/>
        <p:txBody>
          <a:bodyPr/>
          <a:lstStyle/>
          <a:p>
            <a:fld id="{37F2CC41-4C62-4010-A45A-551F2699FBFD}" type="datetime1">
              <a:rPr lang="de-DE" smtClean="0"/>
              <a:pPr/>
              <a:t>09.03.2022</a:t>
            </a:fld>
            <a:endParaRPr lang="de-DE" dirty="0"/>
          </a:p>
        </p:txBody>
      </p:sp>
      <p:sp>
        <p:nvSpPr>
          <p:cNvPr id="4" name="Foliennummernplatzhalter 3"/>
          <p:cNvSpPr>
            <a:spLocks noGrp="1"/>
          </p:cNvSpPr>
          <p:nvPr>
            <p:ph type="sldNum" sz="quarter" idx="12"/>
          </p:nvPr>
        </p:nvSpPr>
        <p:spPr/>
        <p:txBody>
          <a:bodyPr/>
          <a:lstStyle/>
          <a:p>
            <a:fld id="{4915BD61-E5D5-4E4F-ADA0-6F3448AB9FA6}" type="slidenum">
              <a:rPr lang="de-DE" smtClean="0"/>
              <a:pPr/>
              <a:t>27</a:t>
            </a:fld>
            <a:endParaRPr lang="de-DE" dirty="0"/>
          </a:p>
        </p:txBody>
      </p:sp>
      <p:sp>
        <p:nvSpPr>
          <p:cNvPr id="5" name="Inhaltsplatzhalter 4"/>
          <p:cNvSpPr>
            <a:spLocks noGrp="1"/>
          </p:cNvSpPr>
          <p:nvPr>
            <p:ph sz="quarter" idx="13"/>
            <p:custDataLst>
              <p:tags r:id="rId3"/>
            </p:custDataLst>
          </p:nvPr>
        </p:nvSpPr>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Administrator:</a:t>
            </a:r>
            <a:endParaRPr lang="de-DE" dirty="0" smtClean="0"/>
          </a:p>
          <a:p>
            <a:r>
              <a:rPr lang="de-DE" dirty="0" smtClean="0"/>
              <a:t>Pro ANID nur ein Administrator.</a:t>
            </a:r>
          </a:p>
          <a:p>
            <a:r>
              <a:rPr lang="de-DE" dirty="0" smtClean="0"/>
              <a:t>Automatisch mit dem Benutzernamen und Login verknüpft, die bei der Registrierung angegeben wurden.</a:t>
            </a:r>
          </a:p>
          <a:p>
            <a:r>
              <a:rPr lang="de-DE" dirty="0" smtClean="0"/>
              <a:t>Zuständig für die Konteneinrichtung/-konfiguration und -verwaltung.</a:t>
            </a:r>
          </a:p>
          <a:p>
            <a:r>
              <a:rPr lang="de-DE" dirty="0" smtClean="0"/>
              <a:t>Erster Ansprechpartner für Benutzer bei Fragen oder Problemen.</a:t>
            </a:r>
          </a:p>
          <a:p>
            <a:r>
              <a:rPr lang="de-DE" dirty="0" smtClean="0"/>
              <a:t>Erstellt Benutzer und weist Benutzern des Kontos Rollen/Berechtigungen zu.</a:t>
            </a:r>
          </a:p>
          <a:p>
            <a:endParaRPr lang="de-DE" dirty="0" smtClean="0"/>
          </a:p>
          <a:p>
            <a:pPr>
              <a:buNone/>
            </a:pPr>
            <a:r>
              <a:rPr lang="de-DE" b="1" dirty="0" smtClean="0"/>
              <a:t>Benutzer:</a:t>
            </a:r>
            <a:endParaRPr lang="de-DE" dirty="0" smtClean="0"/>
          </a:p>
          <a:p>
            <a:r>
              <a:rPr lang="de-DE" dirty="0" smtClean="0"/>
              <a:t>Pro ANID bis zu 250 Benutzerkonten.</a:t>
            </a:r>
          </a:p>
          <a:p>
            <a:r>
              <a:rPr lang="de-DE" dirty="0" smtClean="0"/>
              <a:t>Kann unterschiedliche Rollen/Berechtigungen haben, die den tatsächlichen Zuständigkeiten des Benutzers im Rahmen seiner beruflichen Funktion entsprechen.</a:t>
            </a:r>
          </a:p>
          <a:p>
            <a:r>
              <a:rPr lang="de-DE" dirty="0" smtClean="0"/>
              <a:t>Kann auf alle oder nur auf bestimmte, vom Administrator zugewiesene Kunden zugreifen.</a:t>
            </a:r>
          </a:p>
          <a:p>
            <a:endParaRPr lang="de-DE" b="1" u="sng" dirty="0"/>
          </a:p>
        </p:txBody>
      </p:sp>
      <p:sp>
        <p:nvSpPr>
          <p:cNvPr id="6" name="Textplatzhalter 5"/>
          <p:cNvSpPr>
            <a:spLocks noGrp="1"/>
          </p:cNvSpPr>
          <p:nvPr>
            <p:ph type="body" sz="quarter" idx="14"/>
          </p:nvPr>
        </p:nvSpPr>
        <p:spPr/>
        <p:txBody>
          <a:bodyPr/>
          <a:lstStyle/>
          <a:p>
            <a:r>
              <a:rPr lang="de-DE" dirty="0" smtClean="0"/>
              <a:t>Rollen und Berechtigungsdetails.</a:t>
            </a:r>
            <a:endParaRPr lang="de-DE" dirty="0"/>
          </a:p>
        </p:txBody>
      </p:sp>
      <p:grpSp>
        <p:nvGrpSpPr>
          <p:cNvPr id="9" name="Gruppieren 8"/>
          <p:cNvGrpSpPr/>
          <p:nvPr/>
        </p:nvGrpSpPr>
        <p:grpSpPr>
          <a:xfrm>
            <a:off x="10243972" y="729374"/>
            <a:ext cx="1368010" cy="216000"/>
            <a:chOff x="7535466" y="689508"/>
            <a:chExt cx="1368010" cy="216000"/>
          </a:xfrm>
        </p:grpSpPr>
        <p:sp>
          <p:nvSpPr>
            <p:cNvPr id="10" name="Interaktive Schaltfläche: Nächste(r) oder Weiter 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Interaktive Schaltfläche: Zurück oder Vorherige(r) 1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Start 1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sp>
        <p:nvSpPr>
          <p:cNvPr id="13" name="Interaktive Schaltfläche: Anfang 12">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93321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33773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82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663146" y="1701554"/>
            <a:ext cx="597683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Öffnen </a:t>
            </a:r>
            <a:r>
              <a:rPr lang="de-DE" b="1" dirty="0"/>
              <a:t>Sie </a:t>
            </a:r>
            <a:r>
              <a:rPr lang="de-DE" dirty="0"/>
              <a:t>auf der Registerkarte „Benutzer“ das Menü </a:t>
            </a:r>
            <a:r>
              <a:rPr lang="de-DE" b="1" dirty="0"/>
              <a:t>Unternehmenseinstellungen</a:t>
            </a:r>
            <a:r>
              <a:rPr lang="de-DE" dirty="0"/>
              <a:t>. Die Seite „Benutzer“ wird angezeigt.</a:t>
            </a:r>
          </a:p>
          <a:p>
            <a:pPr marL="342900" indent="-342900">
              <a:buFont typeface="+mj-lt"/>
              <a:buAutoNum type="arabicPeriod"/>
            </a:pPr>
            <a:r>
              <a:rPr lang="de-DE" b="1" dirty="0" smtClean="0"/>
              <a:t>Klicken </a:t>
            </a:r>
            <a:r>
              <a:rPr lang="de-DE" b="1" dirty="0"/>
              <a:t>Sie </a:t>
            </a:r>
            <a:r>
              <a:rPr lang="de-DE" dirty="0"/>
              <a:t>im Abschnitt „Rollen verwalten“ auf die Schaltfläche </a:t>
            </a:r>
            <a:r>
              <a:rPr lang="de-DE" b="1" dirty="0"/>
              <a:t>Rolle </a:t>
            </a:r>
            <a:r>
              <a:rPr lang="de-DE" b="1" dirty="0" smtClean="0"/>
              <a:t>erstellen </a:t>
            </a:r>
            <a:r>
              <a:rPr lang="de-DE" dirty="0" smtClean="0"/>
              <a:t>und </a:t>
            </a:r>
            <a:r>
              <a:rPr lang="de-DE" dirty="0"/>
              <a:t>geben Sie für die Rolle einen Namen und eine Beschreibung ein.</a:t>
            </a:r>
          </a:p>
          <a:p>
            <a:pPr marL="342900" indent="-342900">
              <a:buFont typeface="+mj-lt"/>
              <a:buAutoNum type="arabicPeriod"/>
            </a:pPr>
            <a:r>
              <a:rPr lang="de-DE" b="1" dirty="0" smtClean="0"/>
              <a:t>Fügen </a:t>
            </a:r>
            <a:r>
              <a:rPr lang="de-DE" b="1" dirty="0"/>
              <a:t>Sie der Rolle </a:t>
            </a:r>
            <a:r>
              <a:rPr lang="de-DE" dirty="0"/>
              <a:t>Berechtigungen </a:t>
            </a:r>
            <a:r>
              <a:rPr lang="de-DE" b="1" dirty="0"/>
              <a:t>hinzu</a:t>
            </a:r>
            <a:r>
              <a:rPr lang="de-DE" dirty="0"/>
              <a:t>, die den tatsächlichen Zuständigkeiten des Benutzers im Rahmen seiner beruflichen Funktion entsprechen, indem Sie die entsprechenden Kontrollkästchen aktivieren </a:t>
            </a:r>
            <a:r>
              <a:rPr lang="de-DE" dirty="0" smtClean="0"/>
              <a:t>und auf </a:t>
            </a:r>
            <a:r>
              <a:rPr lang="de-DE" dirty="0"/>
              <a:t>„Sichern“ klicken, um die Rolle zu erstellen.</a:t>
            </a:r>
          </a:p>
          <a:p>
            <a:pPr marL="342900" indent="-342900">
              <a:buFont typeface="+mj-lt"/>
              <a:buAutoNum type="arabicPeriod"/>
            </a:pPr>
            <a:r>
              <a:rPr lang="de-DE" b="1" dirty="0" smtClean="0"/>
              <a:t>Zum Erstellen </a:t>
            </a:r>
            <a:r>
              <a:rPr lang="de-DE" dirty="0" smtClean="0"/>
              <a:t>eines </a:t>
            </a:r>
            <a:r>
              <a:rPr lang="de-DE" dirty="0"/>
              <a:t>Benutzers klicken Sie auf die Schaltfläche „Benutzer erstellen“ und fügen alle für den Benutzer relevanten Daten wie Name und Kontaktinformationen hinzu.</a:t>
            </a:r>
          </a:p>
          <a:p>
            <a:pPr marL="342900" indent="-342900">
              <a:buFont typeface="+mj-lt"/>
              <a:buAutoNum type="arabicPeriod"/>
            </a:pPr>
            <a:r>
              <a:rPr lang="de-DE" b="1" dirty="0" smtClean="0"/>
              <a:t>Wählen Sie </a:t>
            </a:r>
            <a:r>
              <a:rPr lang="de-DE" dirty="0" smtClean="0"/>
              <a:t>im </a:t>
            </a:r>
            <a:r>
              <a:rPr lang="de-DE" dirty="0"/>
              <a:t>Abschnitt „Rollenzuordnung“ eine Rolle aus und klicken Sie auf „Fertig“. Sie können Ihrem Ariba-Network-Konto bis zu 250 Benutzer hinzufügen.</a:t>
            </a:r>
          </a:p>
          <a:p>
            <a:pPr marL="342900" indent="-342900">
              <a:buFont typeface="+mj-lt"/>
              <a:buAutoNum type="arabicPeriod"/>
            </a:pPr>
            <a:endParaRPr lang="de-DE" sz="1200" dirty="0"/>
          </a:p>
        </p:txBody>
      </p:sp>
      <p:sp>
        <p:nvSpPr>
          <p:cNvPr id="2" name="Title 1"/>
          <p:cNvSpPr>
            <a:spLocks noGrp="1"/>
          </p:cNvSpPr>
          <p:nvPr>
            <p:ph type="title"/>
          </p:nvPr>
        </p:nvSpPr>
        <p:spPr bwMode="gray"/>
        <p:txBody>
          <a:bodyPr vert="horz"/>
          <a:lstStyle/>
          <a:p>
            <a:r>
              <a:rPr lang="de-DE" dirty="0" smtClean="0"/>
              <a:t>Benutzerkonten einrichten.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Rollen und Benutzer erstellen (nur Administrator).</a:t>
            </a:r>
            <a:endParaRPr lang="de-DE" dirty="0">
              <a:solidFill>
                <a:schemeClr val="tx2"/>
              </a:solidFill>
            </a:endParaRPr>
          </a:p>
        </p:txBody>
      </p:sp>
      <p:sp>
        <p:nvSpPr>
          <p:cNvPr id="5" name="Datumsplatzhalter 4"/>
          <p:cNvSpPr>
            <a:spLocks noGrp="1"/>
          </p:cNvSpPr>
          <p:nvPr>
            <p:ph type="dt" sz="half" idx="10"/>
          </p:nvPr>
        </p:nvSpPr>
        <p:spPr/>
        <p:txBody>
          <a:bodyPr/>
          <a:lstStyle/>
          <a:p>
            <a:fld id="{33FD01BA-032A-4A40-918D-2CF869BFA9F4}"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28</a:t>
            </a:fld>
            <a:endParaRPr lang="de-DE" dirty="0"/>
          </a:p>
        </p:txBody>
      </p:sp>
      <p:grpSp>
        <p:nvGrpSpPr>
          <p:cNvPr id="14" name="Gruppieren 13"/>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2" name="Grafik 21"/>
          <p:cNvPicPr>
            <a:picLocks noChangeAspect="1"/>
          </p:cNvPicPr>
          <p:nvPr/>
        </p:nvPicPr>
        <p:blipFill>
          <a:blip r:embed="rId9"/>
          <a:stretch>
            <a:fillRect/>
          </a:stretch>
        </p:blipFill>
        <p:spPr>
          <a:xfrm>
            <a:off x="763991" y="1307750"/>
            <a:ext cx="4383650" cy="5155522"/>
          </a:xfrm>
          <a:prstGeom prst="rect">
            <a:avLst/>
          </a:prstGeom>
        </p:spPr>
      </p:pic>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5" name="Interaktive Schaltfläche: Anfang 14">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81418048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106325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968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599276" y="1701554"/>
            <a:ext cx="50407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Klicken Sie </a:t>
            </a:r>
            <a:r>
              <a:rPr lang="de-DE" dirty="0" smtClean="0"/>
              <a:t>auf die Registerkarte „Benutzer“.</a:t>
            </a:r>
          </a:p>
          <a:p>
            <a:pPr marL="342900" indent="-342900">
              <a:buFont typeface="+mj-lt"/>
              <a:buAutoNum type="arabicPeriod"/>
            </a:pPr>
            <a:r>
              <a:rPr lang="de-DE" b="1" dirty="0" smtClean="0"/>
              <a:t>Klicken Sie </a:t>
            </a:r>
            <a:r>
              <a:rPr lang="de-DE" dirty="0" smtClean="0"/>
              <a:t>für den ausgewählten Benutzer auf „Bearbeiten“.</a:t>
            </a:r>
          </a:p>
          <a:p>
            <a:pPr marL="342900" indent="-342900">
              <a:buFont typeface="+mj-lt"/>
              <a:buAutoNum type="arabicPeriod"/>
            </a:pPr>
            <a:r>
              <a:rPr lang="de-DE" b="1" dirty="0" smtClean="0"/>
              <a:t>Klicken Sie </a:t>
            </a:r>
            <a:r>
              <a:rPr lang="de-DE" dirty="0" smtClean="0"/>
              <a:t>auf die Schaltfläche „Passwort zurücksetzen“, um das Passwort für den Benutzer zurückzusetzen.</a:t>
            </a:r>
          </a:p>
          <a:p>
            <a:pPr marL="342900" indent="-342900">
              <a:buFont typeface="+mj-lt"/>
              <a:buAutoNum type="arabicPeriod"/>
            </a:pPr>
            <a:r>
              <a:rPr lang="de-DE" b="1" dirty="0" smtClean="0"/>
              <a:t>Sonstige Optionen:</a:t>
            </a:r>
            <a:endParaRPr lang="de-DE" dirty="0" smtClean="0"/>
          </a:p>
          <a:p>
            <a:pPr lvl="2"/>
            <a:r>
              <a:rPr lang="de-DE" dirty="0" smtClean="0"/>
              <a:t>Benutzer löschen. </a:t>
            </a:r>
          </a:p>
          <a:p>
            <a:pPr lvl="2"/>
            <a:r>
              <a:rPr lang="de-DE" dirty="0" smtClean="0"/>
              <a:t>In Liste mit Kontaktpersonen aufnehmen.</a:t>
            </a:r>
          </a:p>
          <a:p>
            <a:pPr lvl="2"/>
            <a:r>
              <a:rPr lang="de-DE" dirty="0" smtClean="0"/>
              <a:t>Aus Liste mit Kontaktpersonen entfernen. </a:t>
            </a:r>
          </a:p>
          <a:p>
            <a:pPr lvl="2"/>
            <a:r>
              <a:rPr lang="de-DE" dirty="0" smtClean="0"/>
              <a:t>Zum Administrator Machen.</a:t>
            </a:r>
            <a:endParaRPr lang="de-DE" dirty="0"/>
          </a:p>
        </p:txBody>
      </p:sp>
      <p:sp>
        <p:nvSpPr>
          <p:cNvPr id="2" name="Title 1"/>
          <p:cNvSpPr>
            <a:spLocks noGrp="1"/>
          </p:cNvSpPr>
          <p:nvPr>
            <p:ph type="title"/>
          </p:nvPr>
        </p:nvSpPr>
        <p:spPr bwMode="gray"/>
        <p:txBody>
          <a:bodyPr vert="horz"/>
          <a:lstStyle/>
          <a:p>
            <a:r>
              <a:rPr lang="de-DE" dirty="0" smtClean="0"/>
              <a:t>Benutzerkonten einrichten.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Benutzerkonten ändern (nur Administrator).</a:t>
            </a:r>
            <a:endParaRPr lang="de-DE" dirty="0">
              <a:solidFill>
                <a:schemeClr val="tx2"/>
              </a:solidFill>
            </a:endParaRPr>
          </a:p>
        </p:txBody>
      </p:sp>
      <p:sp>
        <p:nvSpPr>
          <p:cNvPr id="5" name="Datumsplatzhalter 4"/>
          <p:cNvSpPr>
            <a:spLocks noGrp="1"/>
          </p:cNvSpPr>
          <p:nvPr>
            <p:ph type="dt" sz="half" idx="10"/>
          </p:nvPr>
        </p:nvSpPr>
        <p:spPr/>
        <p:txBody>
          <a:bodyPr/>
          <a:lstStyle/>
          <a:p>
            <a:fld id="{B63B067B-8129-4643-AF13-F43463409568}"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29</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550437" y="1341504"/>
            <a:ext cx="5760800" cy="4811485"/>
          </a:xfrm>
          <a:prstGeom prst="rect">
            <a:avLst/>
          </a:prstGeom>
        </p:spPr>
      </p:pic>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665673176"/>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kt 52" hidden="1"/>
          <p:cNvGraphicFramePr>
            <a:graphicFrameLocks noChangeAspect="1"/>
          </p:cNvGraphicFramePr>
          <p:nvPr>
            <p:custDataLst>
              <p:tags r:id="rId2"/>
            </p:custDataLst>
            <p:extLst>
              <p:ext uri="{D42A27DB-BD31-4B8C-83A1-F6EECF244321}">
                <p14:modId xmlns:p14="http://schemas.microsoft.com/office/powerpoint/2010/main" val="2209968060"/>
              </p:ext>
            </p:extLst>
          </p:nvPr>
        </p:nvGraphicFramePr>
        <p:xfrm>
          <a:off x="458788" y="458788"/>
          <a:ext cx="1588" cy="1588"/>
        </p:xfrm>
        <a:graphic>
          <a:graphicData uri="http://schemas.openxmlformats.org/presentationml/2006/ole">
            <mc:AlternateContent xmlns:mc="http://schemas.openxmlformats.org/markup-compatibility/2006">
              <mc:Choice xmlns:v="urn:schemas-microsoft-com:vml" Requires="v">
                <p:oleObj spid="_x0000_s173065" name="think-cell Folie" r:id="rId40" imgW="349" imgH="349" progId="TCLayout.ActiveDocument.1">
                  <p:embed/>
                </p:oleObj>
              </mc:Choice>
              <mc:Fallback>
                <p:oleObj name="think-cell Folie" r:id="rId40" imgW="349" imgH="349" progId="TCLayout.ActiveDocument.1">
                  <p:embed/>
                  <p:pic>
                    <p:nvPicPr>
                      <p:cNvPr id="52" name="Objekt 51" hidden="1"/>
                      <p:cNvPicPr/>
                      <p:nvPr/>
                    </p:nvPicPr>
                    <p:blipFill>
                      <a:blip r:embed="rId41"/>
                      <a:stretch>
                        <a:fillRect/>
                      </a:stretch>
                    </p:blipFill>
                    <p:spPr>
                      <a:xfrm>
                        <a:off x="458788" y="458788"/>
                        <a:ext cx="1588" cy="1588"/>
                      </a:xfrm>
                      <a:prstGeom prst="rect">
                        <a:avLst/>
                      </a:prstGeom>
                    </p:spPr>
                  </p:pic>
                </p:oleObj>
              </mc:Fallback>
            </mc:AlternateContent>
          </a:graphicData>
        </a:graphic>
      </p:graphicFrame>
      <p:graphicFrame>
        <p:nvGraphicFramePr>
          <p:cNvPr id="52" name="Objekt 51" hidden="1"/>
          <p:cNvGraphicFramePr>
            <a:graphicFrameLocks noChangeAspect="1"/>
          </p:cNvGraphicFramePr>
          <p:nvPr>
            <p:custDataLst>
              <p:tags r:id="rId3"/>
            </p:custDataLst>
            <p:extLst>
              <p:ext uri="{D42A27DB-BD31-4B8C-83A1-F6EECF244321}">
                <p14:modId xmlns:p14="http://schemas.microsoft.com/office/powerpoint/2010/main" val="13869819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3066" name="think-cell Folie" r:id="rId42" imgW="351" imgH="351" progId="TCLayout.ActiveDocument.1">
                  <p:embed/>
                </p:oleObj>
              </mc:Choice>
              <mc:Fallback>
                <p:oleObj name="think-cell Folie" r:id="rId42" imgW="351" imgH="351" progId="TCLayout.ActiveDocument.1">
                  <p:embed/>
                  <p:pic>
                    <p:nvPicPr>
                      <p:cNvPr id="0" name=""/>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4"/>
            </p:custDataLst>
          </p:nvPr>
        </p:nvSpPr>
        <p:spPr/>
        <p:txBody>
          <a:bodyPr vert="horz"/>
          <a:lstStyle/>
          <a:p>
            <a:r>
              <a:rPr lang="de-DE" smtClean="0"/>
              <a:t>Agenda.</a:t>
            </a:r>
            <a:endParaRPr lang="de-DE"/>
          </a:p>
        </p:txBody>
      </p:sp>
      <p:sp>
        <p:nvSpPr>
          <p:cNvPr id="3" name="Datumsplatzhalter 2"/>
          <p:cNvSpPr>
            <a:spLocks noGrp="1"/>
          </p:cNvSpPr>
          <p:nvPr>
            <p:ph type="dt" sz="half" idx="10"/>
          </p:nvPr>
        </p:nvSpPr>
        <p:spPr/>
        <p:txBody>
          <a:bodyPr/>
          <a:lstStyle/>
          <a:p>
            <a:fld id="{71C3ADCC-0170-48BB-9523-82070FF27C19}" type="datetime1">
              <a:rPr lang="de-DE" smtClean="0"/>
              <a:pPr/>
              <a:t>09.03.2022</a:t>
            </a:fld>
            <a:endParaRPr lang="de-DE" dirty="0"/>
          </a:p>
        </p:txBody>
      </p:sp>
      <p:grpSp>
        <p:nvGrpSpPr>
          <p:cNvPr id="54" name="Gruppieren 53"/>
          <p:cNvGrpSpPr/>
          <p:nvPr/>
        </p:nvGrpSpPr>
        <p:grpSpPr>
          <a:xfrm>
            <a:off x="10243972" y="729374"/>
            <a:ext cx="1368010" cy="216000"/>
            <a:chOff x="7535466" y="689508"/>
            <a:chExt cx="1368010" cy="216000"/>
          </a:xfrm>
        </p:grpSpPr>
        <p:sp>
          <p:nvSpPr>
            <p:cNvPr id="55" name="Interaktive Schaltfläche: Nächste(r) oder Weiter 54">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6" name="Interaktive Schaltfläche: Zurück oder Vorherige(r) 55">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7" name="Interaktive Schaltfläche: Start 56">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4" name="Fußzeilenplatzhalter 3"/>
          <p:cNvSpPr>
            <a:spLocks noGrp="1"/>
          </p:cNvSpPr>
          <p:nvPr>
            <p:ph type="ftr" sz="quarter" idx="11"/>
          </p:nvPr>
        </p:nvSpPr>
        <p:spPr/>
        <p:txBody>
          <a:bodyPr/>
          <a:lstStyle/>
          <a:p>
            <a:r>
              <a:rPr lang="de-DE" dirty="0" smtClean="0"/>
              <a:t>Ariba Lieferantenhandbuch.</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pPr/>
              <a:t>3</a:t>
            </a:fld>
            <a:endParaRPr lang="de-DE" dirty="0"/>
          </a:p>
        </p:txBody>
      </p:sp>
      <p:sp>
        <p:nvSpPr>
          <p:cNvPr id="6" name="Textplatzhalter 5"/>
          <p:cNvSpPr>
            <a:spLocks noGrp="1"/>
          </p:cNvSpPr>
          <p:nvPr>
            <p:ph type="body" sz="quarter" idx="13"/>
          </p:nvPr>
        </p:nvSpPr>
        <p:spPr/>
        <p:txBody>
          <a:bodyPr/>
          <a:lstStyle/>
          <a:p>
            <a:endParaRPr lang="de-DE"/>
          </a:p>
        </p:txBody>
      </p:sp>
      <p:grpSp>
        <p:nvGrpSpPr>
          <p:cNvPr id="47" name="Gruppieren 46"/>
          <p:cNvGrpSpPr/>
          <p:nvPr>
            <p:custDataLst>
              <p:tags r:id="rId5"/>
            </p:custDataLst>
          </p:nvPr>
        </p:nvGrpSpPr>
        <p:grpSpPr>
          <a:xfrm>
            <a:off x="549622" y="1701800"/>
            <a:ext cx="11090354" cy="2877657"/>
            <a:chOff x="549622" y="1701800"/>
            <a:chExt cx="11090354" cy="2877657"/>
          </a:xfrm>
        </p:grpSpPr>
        <p:grpSp>
          <p:nvGrpSpPr>
            <p:cNvPr id="37" name="Gruppieren 36"/>
            <p:cNvGrpSpPr/>
            <p:nvPr>
              <p:custDataLst>
                <p:tags r:id="rId6"/>
              </p:custDataLst>
            </p:nvPr>
          </p:nvGrpSpPr>
          <p:grpSpPr>
            <a:xfrm>
              <a:off x="549622" y="1701800"/>
              <a:ext cx="11090354" cy="2003523"/>
              <a:chOff x="549622" y="1701800"/>
              <a:chExt cx="11090354" cy="2003523"/>
            </a:xfrm>
          </p:grpSpPr>
          <p:sp>
            <p:nvSpPr>
              <p:cNvPr id="38" name="Rechteck 37"/>
              <p:cNvSpPr>
                <a:spLocks/>
              </p:cNvSpPr>
              <p:nvPr/>
            </p:nvSpPr>
            <p:spPr>
              <a:xfrm>
                <a:off x="550863" y="3207223"/>
                <a:ext cx="11069640" cy="498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9" name="Gruppieren 38">
                <a:extLst>
                  <a:ext uri="{FF2B5EF4-FFF2-40B4-BE49-F238E27FC236}">
                    <a16:creationId xmlns:a16="http://schemas.microsoft.com/office/drawing/2014/main" id="{30EE99BE-47C3-4E2F-B1D2-94E46DE2A965}"/>
                  </a:ext>
                </a:extLst>
              </p:cNvPr>
              <p:cNvGrpSpPr/>
              <p:nvPr/>
            </p:nvGrpSpPr>
            <p:grpSpPr>
              <a:xfrm>
                <a:off x="549622" y="1701800"/>
                <a:ext cx="11090354" cy="366987"/>
                <a:chOff x="550863" y="1701800"/>
                <a:chExt cx="11090354" cy="366987"/>
              </a:xfrm>
            </p:grpSpPr>
            <p:grpSp>
              <p:nvGrpSpPr>
                <p:cNvPr id="40" name="Gruppieren 39">
                  <a:extLst>
                    <a:ext uri="{FF2B5EF4-FFF2-40B4-BE49-F238E27FC236}">
                      <a16:creationId xmlns:a16="http://schemas.microsoft.com/office/drawing/2014/main" id="{F258FD6B-F41F-444B-8757-B0F5E0B8EE0B}"/>
                    </a:ext>
                  </a:extLst>
                </p:cNvPr>
                <p:cNvGrpSpPr/>
                <p:nvPr>
                  <p:custDataLst>
                    <p:tags r:id="rId32"/>
                  </p:custDataLst>
                </p:nvPr>
              </p:nvGrpSpPr>
              <p:grpSpPr>
                <a:xfrm>
                  <a:off x="550863" y="1701800"/>
                  <a:ext cx="11088687" cy="366987"/>
                  <a:chOff x="550863" y="1701800"/>
                  <a:chExt cx="11088687" cy="366987"/>
                </a:xfrm>
              </p:grpSpPr>
              <p:sp>
                <p:nvSpPr>
                  <p:cNvPr id="44" name="Textfeld 43"/>
                  <p:cNvSpPr txBox="1"/>
                  <p:nvPr>
                    <p:custDataLst>
                      <p:tags r:id="rId36"/>
                    </p:custDataLst>
                  </p:nvPr>
                </p:nvSpPr>
                <p:spPr>
                  <a:xfrm>
                    <a:off x="550863" y="1701800"/>
                    <a:ext cx="1223743" cy="359804"/>
                  </a:xfrm>
                  <a:prstGeom prst="rect">
                    <a:avLst/>
                  </a:prstGeom>
                  <a:noFill/>
                </p:spPr>
                <p:txBody>
                  <a:bodyPr wrap="square" lIns="108000" tIns="0" rIns="0" bIns="0" rtlCol="0" anchor="t" anchorCtr="0">
                    <a:noAutofit/>
                  </a:bodyPr>
                  <a:lstStyle/>
                  <a:p>
                    <a:pPr>
                      <a:buClr>
                        <a:schemeClr val="tx2"/>
                      </a:buClr>
                    </a:pPr>
                    <a:r>
                      <a:rPr lang="de-DE" sz="1400" b="1" dirty="0" smtClean="0">
                        <a:solidFill>
                          <a:schemeClr val="dk1"/>
                        </a:solidFill>
                      </a:rPr>
                      <a:t>Kapitel</a:t>
                    </a:r>
                    <a:endParaRPr lang="de-DE" sz="1400" b="1" dirty="0">
                      <a:solidFill>
                        <a:schemeClr val="dk1"/>
                      </a:solidFill>
                    </a:endParaRPr>
                  </a:p>
                </p:txBody>
              </p:sp>
              <p:sp>
                <p:nvSpPr>
                  <p:cNvPr id="45" name="Textfeld 44"/>
                  <p:cNvSpPr txBox="1"/>
                  <p:nvPr>
                    <p:custDataLst>
                      <p:tags r:id="rId37"/>
                    </p:custDataLst>
                  </p:nvPr>
                </p:nvSpPr>
                <p:spPr>
                  <a:xfrm>
                    <a:off x="1774606" y="1701800"/>
                    <a:ext cx="4392610" cy="359804"/>
                  </a:xfrm>
                  <a:prstGeom prst="rect">
                    <a:avLst/>
                  </a:prstGeom>
                  <a:noFill/>
                </p:spPr>
                <p:txBody>
                  <a:bodyPr wrap="square" lIns="0" tIns="0" rIns="0" bIns="0" rtlCol="0">
                    <a:noAutofit/>
                  </a:bodyPr>
                  <a:lstStyle/>
                  <a:p>
                    <a:pPr>
                      <a:buClr>
                        <a:schemeClr val="tx2"/>
                      </a:buClr>
                    </a:pPr>
                    <a:r>
                      <a:rPr lang="de-DE" sz="1400" b="1" dirty="0" smtClean="0">
                        <a:solidFill>
                          <a:schemeClr val="dk1"/>
                        </a:solidFill>
                      </a:rPr>
                      <a:t>Thema</a:t>
                    </a:r>
                    <a:endParaRPr lang="de-DE" sz="1400" b="1" dirty="0">
                      <a:solidFill>
                        <a:schemeClr val="dk1"/>
                      </a:solidFill>
                    </a:endParaRPr>
                  </a:p>
                </p:txBody>
              </p:sp>
              <p:cxnSp>
                <p:nvCxnSpPr>
                  <p:cNvPr id="46" name="Gerader Verbinder 47"/>
                  <p:cNvCxnSpPr>
                    <a:cxnSpLocks/>
                  </p:cNvCxnSpPr>
                  <p:nvPr>
                    <p:custDataLst>
                      <p:tags r:id="rId38"/>
                    </p:custDataLst>
                  </p:nvPr>
                </p:nvCxnSpPr>
                <p:spPr>
                  <a:xfrm>
                    <a:off x="550863" y="2068787"/>
                    <a:ext cx="110886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1" name="Textfeld 40">
                  <a:extLst>
                    <a:ext uri="{FF2B5EF4-FFF2-40B4-BE49-F238E27FC236}">
                      <a16:creationId xmlns:a16="http://schemas.microsoft.com/office/drawing/2014/main" id="{3D66FF61-43A1-4E3B-A189-437700BF27F4}"/>
                    </a:ext>
                  </a:extLst>
                </p:cNvPr>
                <p:cNvSpPr txBox="1"/>
                <p:nvPr>
                  <p:custDataLst>
                    <p:tags r:id="rId33"/>
                  </p:custDataLst>
                </p:nvPr>
              </p:nvSpPr>
              <p:spPr>
                <a:xfrm>
                  <a:off x="6238819" y="1701800"/>
                  <a:ext cx="1223743" cy="359804"/>
                </a:xfrm>
                <a:prstGeom prst="rect">
                  <a:avLst/>
                </a:prstGeom>
                <a:noFill/>
              </p:spPr>
              <p:txBody>
                <a:bodyPr wrap="square" lIns="0" tIns="0" rIns="0" bIns="0" rtlCol="0" anchor="t" anchorCtr="0">
                  <a:noAutofit/>
                </a:bodyPr>
                <a:lstStyle/>
                <a:p>
                  <a:pPr>
                    <a:buClr>
                      <a:schemeClr val="tx2"/>
                    </a:buClr>
                  </a:pPr>
                  <a:r>
                    <a:rPr lang="de-DE" sz="1400" b="1" dirty="0" smtClean="0">
                      <a:solidFill>
                        <a:schemeClr val="dk1"/>
                      </a:solidFill>
                    </a:rPr>
                    <a:t>Dauer</a:t>
                  </a:r>
                  <a:endParaRPr lang="de-DE" sz="1400" b="1" dirty="0">
                    <a:solidFill>
                      <a:schemeClr val="dk1"/>
                    </a:solidFill>
                  </a:endParaRPr>
                </a:p>
              </p:txBody>
            </p:sp>
            <p:sp>
              <p:nvSpPr>
                <p:cNvPr id="42" name="Textfeld 41">
                  <a:extLst>
                    <a:ext uri="{FF2B5EF4-FFF2-40B4-BE49-F238E27FC236}">
                      <a16:creationId xmlns:a16="http://schemas.microsoft.com/office/drawing/2014/main" id="{25FEC6CF-9A36-4220-9458-717409E39D27}"/>
                    </a:ext>
                  </a:extLst>
                </p:cNvPr>
                <p:cNvSpPr txBox="1"/>
                <p:nvPr>
                  <p:custDataLst>
                    <p:tags r:id="rId34"/>
                  </p:custDataLst>
                </p:nvPr>
              </p:nvSpPr>
              <p:spPr>
                <a:xfrm>
                  <a:off x="7462562" y="1701800"/>
                  <a:ext cx="3673751" cy="359804"/>
                </a:xfrm>
                <a:prstGeom prst="rect">
                  <a:avLst/>
                </a:prstGeom>
                <a:noFill/>
              </p:spPr>
              <p:txBody>
                <a:bodyPr wrap="square" lIns="0" tIns="0" rIns="0" bIns="0" rtlCol="0">
                  <a:noAutofit/>
                </a:bodyPr>
                <a:lstStyle/>
                <a:p>
                  <a:pPr>
                    <a:buClr>
                      <a:schemeClr val="tx2"/>
                    </a:buClr>
                  </a:pPr>
                  <a:r>
                    <a:rPr lang="de-DE" sz="1400" b="1" dirty="0" smtClean="0">
                      <a:solidFill>
                        <a:schemeClr val="dk1"/>
                      </a:solidFill>
                    </a:rPr>
                    <a:t>Referent</a:t>
                  </a:r>
                  <a:endParaRPr lang="de-DE" sz="1400" b="1" dirty="0">
                    <a:solidFill>
                      <a:schemeClr val="dk1"/>
                    </a:solidFill>
                  </a:endParaRPr>
                </a:p>
              </p:txBody>
            </p:sp>
            <p:sp>
              <p:nvSpPr>
                <p:cNvPr id="43" name="Textfeld 42">
                  <a:extLst>
                    <a:ext uri="{FF2B5EF4-FFF2-40B4-BE49-F238E27FC236}">
                      <a16:creationId xmlns:a16="http://schemas.microsoft.com/office/drawing/2014/main" id="{D78956F6-1A3C-4D5D-89B5-3E5B90F2E766}"/>
                    </a:ext>
                  </a:extLst>
                </p:cNvPr>
                <p:cNvSpPr txBox="1"/>
                <p:nvPr>
                  <p:custDataLst>
                    <p:tags r:id="rId35"/>
                  </p:custDataLst>
                </p:nvPr>
              </p:nvSpPr>
              <p:spPr>
                <a:xfrm>
                  <a:off x="10415806" y="1701800"/>
                  <a:ext cx="1225411" cy="359804"/>
                </a:xfrm>
                <a:prstGeom prst="rect">
                  <a:avLst/>
                </a:prstGeom>
                <a:noFill/>
              </p:spPr>
              <p:txBody>
                <a:bodyPr wrap="square" lIns="0" tIns="0" rIns="108000" bIns="0" rtlCol="0">
                  <a:noAutofit/>
                </a:bodyPr>
                <a:lstStyle/>
                <a:p>
                  <a:pPr algn="r">
                    <a:buClr>
                      <a:schemeClr val="tx2"/>
                    </a:buClr>
                  </a:pPr>
                  <a:r>
                    <a:rPr lang="de-DE" sz="1400" b="1" dirty="0" smtClean="0">
                      <a:solidFill>
                        <a:schemeClr val="dk1"/>
                      </a:solidFill>
                    </a:rPr>
                    <a:t>Seite</a:t>
                  </a:r>
                  <a:endParaRPr lang="de-DE" sz="1400" b="1" dirty="0">
                    <a:solidFill>
                      <a:schemeClr val="dk1"/>
                    </a:solidFill>
                  </a:endParaRPr>
                </a:p>
              </p:txBody>
            </p:sp>
          </p:grpSp>
        </p:grpSp>
        <p:grpSp>
          <p:nvGrpSpPr>
            <p:cNvPr id="34" name="MIO_AGENDA_ELEMENT_DECORATOR_5">
              <a:extLst>
                <a:ext uri="{FF2B5EF4-FFF2-40B4-BE49-F238E27FC236}">
                  <a16:creationId xmlns:a16="http://schemas.microsoft.com/office/drawing/2014/main" id="{EA9C22A2-0157-4943-BFD2-C49AEA9DC67E}"/>
                </a:ext>
              </a:extLst>
            </p:cNvPr>
            <p:cNvGrpSpPr/>
            <p:nvPr>
              <p:custDataLst>
                <p:tags r:id="rId7"/>
              </p:custDataLst>
            </p:nvPr>
          </p:nvGrpSpPr>
          <p:grpSpPr>
            <a:xfrm>
              <a:off x="550863" y="4075387"/>
              <a:ext cx="11088687" cy="504070"/>
              <a:chOff x="550863" y="2061604"/>
              <a:chExt cx="11088687" cy="504070"/>
            </a:xfrm>
          </p:grpSpPr>
          <p:sp>
            <p:nvSpPr>
              <p:cNvPr id="35" name="MIO_AGENDA_ELEMENT_DECORATOR_5">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6" name="MIO_AGENDA_ELEMENT_DECORATOR_5"/>
              <p:cNvCxnSpPr/>
              <p:nvPr>
                <p:custDataLst>
                  <p:tags r:id="rId31"/>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 name="MIO_AGENDA_ELEMENT_DECORATOR_4">
              <a:extLst>
                <a:ext uri="{FF2B5EF4-FFF2-40B4-BE49-F238E27FC236}">
                  <a16:creationId xmlns:a16="http://schemas.microsoft.com/office/drawing/2014/main" id="{EA9C22A2-0157-4943-BFD2-C49AEA9DC67E}"/>
                </a:ext>
              </a:extLst>
            </p:cNvPr>
            <p:cNvGrpSpPr/>
            <p:nvPr>
              <p:custDataLst>
                <p:tags r:id="rId8"/>
              </p:custDataLst>
            </p:nvPr>
          </p:nvGrpSpPr>
          <p:grpSpPr>
            <a:xfrm>
              <a:off x="550863" y="3578500"/>
              <a:ext cx="11088687" cy="504070"/>
              <a:chOff x="550863" y="2061604"/>
              <a:chExt cx="11088687" cy="504070"/>
            </a:xfrm>
          </p:grpSpPr>
          <p:sp>
            <p:nvSpPr>
              <p:cNvPr id="29" name="MIO_AGENDA_ELEMENT_DECORATOR_4">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0" name="MIO_AGENDA_ELEMENT_DECORATOR_4"/>
              <p:cNvCxnSpPr/>
              <p:nvPr>
                <p:custDataLst>
                  <p:tags r:id="rId30"/>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MIO_AGENDA_ELEMENT_DECORATOR_3">
              <a:extLst>
                <a:ext uri="{FF2B5EF4-FFF2-40B4-BE49-F238E27FC236}">
                  <a16:creationId xmlns:a16="http://schemas.microsoft.com/office/drawing/2014/main" id="{EA9C22A2-0157-4943-BFD2-C49AEA9DC67E}"/>
                </a:ext>
              </a:extLst>
            </p:cNvPr>
            <p:cNvGrpSpPr/>
            <p:nvPr>
              <p:custDataLst>
                <p:tags r:id="rId9"/>
              </p:custDataLst>
            </p:nvPr>
          </p:nvGrpSpPr>
          <p:grpSpPr>
            <a:xfrm>
              <a:off x="550863" y="3081613"/>
              <a:ext cx="11088687" cy="504070"/>
              <a:chOff x="550863" y="2061604"/>
              <a:chExt cx="11088687" cy="504070"/>
            </a:xfrm>
          </p:grpSpPr>
          <p:sp>
            <p:nvSpPr>
              <p:cNvPr id="23" name="MIO_AGENDA_ELEMENT_DECORATOR_3">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4" name="MIO_AGENDA_ELEMENT_DECORATOR_3"/>
              <p:cNvCxnSpPr/>
              <p:nvPr>
                <p:custDataLst>
                  <p:tags r:id="rId29"/>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MIO_AGENDA_ELEMENT_DECORATOR_2">
              <a:extLst>
                <a:ext uri="{FF2B5EF4-FFF2-40B4-BE49-F238E27FC236}">
                  <a16:creationId xmlns:a16="http://schemas.microsoft.com/office/drawing/2014/main" id="{EA9C22A2-0157-4943-BFD2-C49AEA9DC67E}"/>
                </a:ext>
              </a:extLst>
            </p:cNvPr>
            <p:cNvGrpSpPr/>
            <p:nvPr>
              <p:custDataLst>
                <p:tags r:id="rId10"/>
              </p:custDataLst>
            </p:nvPr>
          </p:nvGrpSpPr>
          <p:grpSpPr>
            <a:xfrm>
              <a:off x="550863" y="2584726"/>
              <a:ext cx="11088687" cy="504070"/>
              <a:chOff x="550863" y="2061604"/>
              <a:chExt cx="11088687" cy="504070"/>
            </a:xfrm>
          </p:grpSpPr>
          <p:sp>
            <p:nvSpPr>
              <p:cNvPr id="17" name="MIO_AGENDA_ELEMENT_DECORATOR_2">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8" name="MIO_AGENDA_ELEMENT_DECORATOR_2"/>
              <p:cNvCxnSpPr/>
              <p:nvPr>
                <p:custDataLst>
                  <p:tags r:id="rId28"/>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MIO_AGENDA_ELEMENT_DECORATOR_1">
              <a:extLst>
                <a:ext uri="{FF2B5EF4-FFF2-40B4-BE49-F238E27FC236}">
                  <a16:creationId xmlns:a16="http://schemas.microsoft.com/office/drawing/2014/main" id="{EA9C22A2-0157-4943-BFD2-C49AEA9DC67E}"/>
                </a:ext>
              </a:extLst>
            </p:cNvPr>
            <p:cNvGrpSpPr/>
            <p:nvPr>
              <p:custDataLst>
                <p:tags r:id="rId11"/>
              </p:custDataLst>
            </p:nvPr>
          </p:nvGrpSpPr>
          <p:grpSpPr>
            <a:xfrm>
              <a:off x="550863" y="2087839"/>
              <a:ext cx="11088687" cy="504070"/>
              <a:chOff x="550863" y="2061604"/>
              <a:chExt cx="11088687" cy="504070"/>
            </a:xfrm>
          </p:grpSpPr>
          <p:sp>
            <p:nvSpPr>
              <p:cNvPr id="11" name="MIO_AGENDA_ELEMENT_DECORATOR_1">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2" name="MIO_AGENDA_ELEMENT_DECORATOR_1"/>
              <p:cNvCxnSpPr/>
              <p:nvPr>
                <p:custDataLst>
                  <p:tags r:id="rId27"/>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 name="MIO_AGENDA_ELEMENT_TITEL_1">
              <a:hlinkClick r:id="rId44" action="ppaction://hlinksldjump"/>
            </p:cNvPr>
            <p:cNvSpPr>
              <a:spLocks/>
            </p:cNvSpPr>
            <p:nvPr>
              <p:custDataLst>
                <p:tags r:id="rId12"/>
              </p:custDataLst>
            </p:nvPr>
          </p:nvSpPr>
          <p:spPr>
            <a:xfrm>
              <a:off x="1774607" y="2087839"/>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dirty="0" smtClean="0">
                  <a:solidFill>
                    <a:schemeClr val="tx1"/>
                  </a:solidFill>
                  <a:latin typeface="Arial" panose="020B0604020202020204" pitchFamily="34" charset="0"/>
                </a:rPr>
                <a:t>Übersicht über Ariba Network.</a:t>
              </a:r>
              <a:endParaRPr lang="de-DE" sz="1400" dirty="0">
                <a:solidFill>
                  <a:schemeClr val="tx1"/>
                </a:solidFill>
                <a:latin typeface="Arial" panose="020B0604020202020204" pitchFamily="34" charset="0"/>
              </a:endParaRPr>
            </a:p>
          </p:txBody>
        </p:sp>
        <p:sp>
          <p:nvSpPr>
            <p:cNvPr id="8" name="MIO_AGENDA_ELEMENT_ELEMENTNUMBER_1">
              <a:hlinkClick r:id="rId44" action="ppaction://hlinksldjump"/>
            </p:cNvPr>
            <p:cNvSpPr>
              <a:spLocks/>
            </p:cNvSpPr>
            <p:nvPr>
              <p:custDataLst>
                <p:tags r:id="rId13"/>
              </p:custDataLst>
            </p:nvPr>
          </p:nvSpPr>
          <p:spPr>
            <a:xfrm>
              <a:off x="550863" y="2087839"/>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1</a:t>
              </a:r>
              <a:endParaRPr lang="de-DE" sz="1400" dirty="0">
                <a:solidFill>
                  <a:schemeClr val="tx1"/>
                </a:solidFill>
                <a:latin typeface="Arial" panose="020B0604020202020204" pitchFamily="34" charset="0"/>
              </a:endParaRPr>
            </a:p>
          </p:txBody>
        </p:sp>
        <p:sp>
          <p:nvSpPr>
            <p:cNvPr id="9" name="MIO_AGENDA_ELEMENT_PAGENUMBER_1">
              <a:hlinkClick r:id="rId44" action="ppaction://hlinksldjump"/>
            </p:cNvPr>
            <p:cNvSpPr txBox="1">
              <a:spLocks/>
            </p:cNvSpPr>
            <p:nvPr>
              <p:custDataLst>
                <p:tags r:id="rId14"/>
              </p:custDataLst>
            </p:nvPr>
          </p:nvSpPr>
          <p:spPr>
            <a:xfrm>
              <a:off x="11136313" y="2087839"/>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4</a:t>
              </a:r>
              <a:endParaRPr lang="de-DE" sz="1400" dirty="0">
                <a:latin typeface="Arial" panose="020B0604020202020204" pitchFamily="34" charset="0"/>
              </a:endParaRPr>
            </a:p>
          </p:txBody>
        </p:sp>
        <p:sp>
          <p:nvSpPr>
            <p:cNvPr id="13" name="MIO_AGENDA_ELEMENT_TITEL_2">
              <a:hlinkClick r:id="rId45" action="ppaction://hlinksldjump"/>
            </p:cNvPr>
            <p:cNvSpPr>
              <a:spLocks/>
            </p:cNvSpPr>
            <p:nvPr>
              <p:custDataLst>
                <p:tags r:id="rId15"/>
              </p:custDataLst>
            </p:nvPr>
          </p:nvSpPr>
          <p:spPr>
            <a:xfrm>
              <a:off x="1774607" y="2584726"/>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Kontoeinrichtung.</a:t>
              </a:r>
              <a:endParaRPr lang="de-DE" sz="1400" dirty="0">
                <a:solidFill>
                  <a:schemeClr val="tx1"/>
                </a:solidFill>
                <a:latin typeface="Arial" panose="020B0604020202020204" pitchFamily="34" charset="0"/>
              </a:endParaRPr>
            </a:p>
          </p:txBody>
        </p:sp>
        <p:sp>
          <p:nvSpPr>
            <p:cNvPr id="14" name="MIO_AGENDA_ELEMENT_ELEMENTNUMBER_2">
              <a:hlinkClick r:id="rId45" action="ppaction://hlinksldjump"/>
            </p:cNvPr>
            <p:cNvSpPr>
              <a:spLocks/>
            </p:cNvSpPr>
            <p:nvPr>
              <p:custDataLst>
                <p:tags r:id="rId16"/>
              </p:custDataLst>
            </p:nvPr>
          </p:nvSpPr>
          <p:spPr>
            <a:xfrm>
              <a:off x="550863" y="2584726"/>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2</a:t>
              </a:r>
              <a:endParaRPr lang="de-DE" sz="1400" dirty="0">
                <a:solidFill>
                  <a:schemeClr val="tx1"/>
                </a:solidFill>
                <a:latin typeface="Arial" panose="020B0604020202020204" pitchFamily="34" charset="0"/>
              </a:endParaRPr>
            </a:p>
          </p:txBody>
        </p:sp>
        <p:sp>
          <p:nvSpPr>
            <p:cNvPr id="15" name="MIO_AGENDA_ELEMENT_PAGENUMBER_2">
              <a:hlinkClick r:id="rId45" action="ppaction://hlinksldjump"/>
            </p:cNvPr>
            <p:cNvSpPr txBox="1">
              <a:spLocks/>
            </p:cNvSpPr>
            <p:nvPr>
              <p:custDataLst>
                <p:tags r:id="rId17"/>
              </p:custDataLst>
            </p:nvPr>
          </p:nvSpPr>
          <p:spPr>
            <a:xfrm>
              <a:off x="11136313" y="2584726"/>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12</a:t>
              </a:r>
              <a:endParaRPr lang="de-DE" sz="1400" dirty="0">
                <a:latin typeface="Arial" panose="020B0604020202020204" pitchFamily="34" charset="0"/>
              </a:endParaRPr>
            </a:p>
          </p:txBody>
        </p:sp>
        <p:sp>
          <p:nvSpPr>
            <p:cNvPr id="19" name="MIO_AGENDA_ELEMENT_TITEL_3">
              <a:hlinkClick r:id="rId46" action="ppaction://hlinksldjump"/>
            </p:cNvPr>
            <p:cNvSpPr>
              <a:spLocks/>
            </p:cNvSpPr>
            <p:nvPr>
              <p:custDataLst>
                <p:tags r:id="rId18"/>
              </p:custDataLst>
            </p:nvPr>
          </p:nvSpPr>
          <p:spPr>
            <a:xfrm>
              <a:off x="1774607" y="3081613"/>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Bestellaufträge.</a:t>
              </a:r>
              <a:endParaRPr lang="de-DE" sz="1400" dirty="0">
                <a:solidFill>
                  <a:schemeClr val="tx1"/>
                </a:solidFill>
                <a:latin typeface="Arial" panose="020B0604020202020204" pitchFamily="34" charset="0"/>
              </a:endParaRPr>
            </a:p>
          </p:txBody>
        </p:sp>
        <p:sp>
          <p:nvSpPr>
            <p:cNvPr id="20" name="MIO_AGENDA_ELEMENT_ELEMENTNUMBER_3">
              <a:hlinkClick r:id="rId46" action="ppaction://hlinksldjump"/>
            </p:cNvPr>
            <p:cNvSpPr>
              <a:spLocks/>
            </p:cNvSpPr>
            <p:nvPr>
              <p:custDataLst>
                <p:tags r:id="rId19"/>
              </p:custDataLst>
            </p:nvPr>
          </p:nvSpPr>
          <p:spPr>
            <a:xfrm>
              <a:off x="550863" y="3081613"/>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3</a:t>
              </a:r>
              <a:endParaRPr lang="de-DE" sz="1400" dirty="0">
                <a:solidFill>
                  <a:schemeClr val="tx1"/>
                </a:solidFill>
                <a:latin typeface="Arial" panose="020B0604020202020204" pitchFamily="34" charset="0"/>
              </a:endParaRPr>
            </a:p>
          </p:txBody>
        </p:sp>
        <p:sp>
          <p:nvSpPr>
            <p:cNvPr id="21" name="MIO_AGENDA_ELEMENT_PAGENUMBER_3">
              <a:hlinkClick r:id="rId46" action="ppaction://hlinksldjump"/>
            </p:cNvPr>
            <p:cNvSpPr txBox="1">
              <a:spLocks/>
            </p:cNvSpPr>
            <p:nvPr>
              <p:custDataLst>
                <p:tags r:id="rId20"/>
              </p:custDataLst>
            </p:nvPr>
          </p:nvSpPr>
          <p:spPr>
            <a:xfrm>
              <a:off x="11136313" y="3081613"/>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33</a:t>
              </a:r>
              <a:endParaRPr lang="de-DE" sz="1400" dirty="0">
                <a:latin typeface="Arial" panose="020B0604020202020204" pitchFamily="34" charset="0"/>
              </a:endParaRPr>
            </a:p>
          </p:txBody>
        </p:sp>
        <p:sp>
          <p:nvSpPr>
            <p:cNvPr id="25" name="MIO_AGENDA_ELEMENT_TITEL_4">
              <a:hlinkClick r:id="rId47" action="ppaction://hlinksldjump"/>
            </p:cNvPr>
            <p:cNvSpPr>
              <a:spLocks/>
            </p:cNvSpPr>
            <p:nvPr>
              <p:custDataLst>
                <p:tags r:id="rId21"/>
              </p:custDataLst>
            </p:nvPr>
          </p:nvSpPr>
          <p:spPr>
            <a:xfrm>
              <a:off x="1774607" y="3578500"/>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Andere Dokumente.</a:t>
              </a:r>
              <a:endParaRPr lang="de-DE" sz="1400" dirty="0">
                <a:solidFill>
                  <a:schemeClr val="tx1"/>
                </a:solidFill>
                <a:latin typeface="Arial" panose="020B0604020202020204" pitchFamily="34" charset="0"/>
              </a:endParaRPr>
            </a:p>
          </p:txBody>
        </p:sp>
        <p:sp>
          <p:nvSpPr>
            <p:cNvPr id="26" name="MIO_AGENDA_ELEMENT_ELEMENTNUMBER_4">
              <a:hlinkClick r:id="rId47" action="ppaction://hlinksldjump"/>
            </p:cNvPr>
            <p:cNvSpPr>
              <a:spLocks/>
            </p:cNvSpPr>
            <p:nvPr>
              <p:custDataLst>
                <p:tags r:id="rId22"/>
              </p:custDataLst>
            </p:nvPr>
          </p:nvSpPr>
          <p:spPr>
            <a:xfrm>
              <a:off x="550863" y="3578500"/>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4</a:t>
              </a:r>
              <a:endParaRPr lang="de-DE" sz="1400" dirty="0">
                <a:solidFill>
                  <a:schemeClr val="tx1"/>
                </a:solidFill>
                <a:latin typeface="Arial" panose="020B0604020202020204" pitchFamily="34" charset="0"/>
              </a:endParaRPr>
            </a:p>
          </p:txBody>
        </p:sp>
        <p:sp>
          <p:nvSpPr>
            <p:cNvPr id="27" name="MIO_AGENDA_ELEMENT_PAGENUMBER_4">
              <a:hlinkClick r:id="rId47" action="ppaction://hlinksldjump"/>
            </p:cNvPr>
            <p:cNvSpPr txBox="1">
              <a:spLocks/>
            </p:cNvSpPr>
            <p:nvPr>
              <p:custDataLst>
                <p:tags r:id="rId23"/>
              </p:custDataLst>
            </p:nvPr>
          </p:nvSpPr>
          <p:spPr>
            <a:xfrm>
              <a:off x="11136313" y="3578500"/>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38</a:t>
              </a:r>
              <a:endParaRPr lang="de-DE" sz="1400" dirty="0">
                <a:latin typeface="Arial" panose="020B0604020202020204" pitchFamily="34" charset="0"/>
              </a:endParaRPr>
            </a:p>
          </p:txBody>
        </p:sp>
        <p:sp>
          <p:nvSpPr>
            <p:cNvPr id="31" name="MIO_AGENDA_ELEMENT_TITEL_5">
              <a:hlinkClick r:id="rId48" action="ppaction://hlinksldjump"/>
            </p:cNvPr>
            <p:cNvSpPr>
              <a:spLocks/>
            </p:cNvSpPr>
            <p:nvPr>
              <p:custDataLst>
                <p:tags r:id="rId24"/>
              </p:custDataLst>
            </p:nvPr>
          </p:nvSpPr>
          <p:spPr>
            <a:xfrm>
              <a:off x="1774607" y="4075387"/>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Rechnungsarten.</a:t>
              </a:r>
              <a:endParaRPr lang="de-DE" sz="1400" dirty="0">
                <a:solidFill>
                  <a:schemeClr val="tx1"/>
                </a:solidFill>
                <a:latin typeface="Arial" panose="020B0604020202020204" pitchFamily="34" charset="0"/>
              </a:endParaRPr>
            </a:p>
          </p:txBody>
        </p:sp>
        <p:sp>
          <p:nvSpPr>
            <p:cNvPr id="32" name="MIO_AGENDA_ELEMENT_ELEMENTNUMBER_5">
              <a:hlinkClick r:id="rId48" action="ppaction://hlinksldjump"/>
            </p:cNvPr>
            <p:cNvSpPr>
              <a:spLocks/>
            </p:cNvSpPr>
            <p:nvPr>
              <p:custDataLst>
                <p:tags r:id="rId25"/>
              </p:custDataLst>
            </p:nvPr>
          </p:nvSpPr>
          <p:spPr>
            <a:xfrm>
              <a:off x="550863" y="4075387"/>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5</a:t>
              </a:r>
              <a:endParaRPr lang="de-DE" sz="1400" dirty="0">
                <a:solidFill>
                  <a:schemeClr val="tx1"/>
                </a:solidFill>
                <a:latin typeface="Arial" panose="020B0604020202020204" pitchFamily="34" charset="0"/>
              </a:endParaRPr>
            </a:p>
          </p:txBody>
        </p:sp>
        <p:sp>
          <p:nvSpPr>
            <p:cNvPr id="33" name="MIO_AGENDA_ELEMENT_PAGENUMBER_5">
              <a:hlinkClick r:id="rId48" action="ppaction://hlinksldjump"/>
            </p:cNvPr>
            <p:cNvSpPr txBox="1">
              <a:spLocks/>
            </p:cNvSpPr>
            <p:nvPr>
              <p:custDataLst>
                <p:tags r:id="rId26"/>
              </p:custDataLst>
            </p:nvPr>
          </p:nvSpPr>
          <p:spPr>
            <a:xfrm>
              <a:off x="11136313" y="4075387"/>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52</a:t>
              </a:r>
              <a:endParaRPr lang="de-DE" sz="1400" dirty="0">
                <a:latin typeface="Arial" panose="020B0604020202020204" pitchFamily="34" charset="0"/>
              </a:endParaRPr>
            </a:p>
          </p:txBody>
        </p:sp>
      </p:grpSp>
      <p:sp>
        <p:nvSpPr>
          <p:cNvPr id="58" name="Interaktive Schaltfläche: Hilfe 57">
            <a:hlinkClick r:id="rId4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428037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814321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86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447116" y="1701554"/>
            <a:ext cx="619286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Klicken Sie </a:t>
            </a:r>
            <a:r>
              <a:rPr lang="de-DE" dirty="0" smtClean="0"/>
              <a:t>oben rechts auf Ihren Namen, um den Benutzerkonto-Navigator aufzurufen. Hier haben Sie folgende Möglichkeiten:</a:t>
            </a:r>
          </a:p>
          <a:p>
            <a:pPr lvl="2"/>
            <a:r>
              <a:rPr lang="de-DE" dirty="0" smtClean="0"/>
              <a:t>Schnell auf Ihre persönlichen Benutzerkontodaten und -einstellungen zugreifen.</a:t>
            </a:r>
          </a:p>
          <a:p>
            <a:pPr lvl="2"/>
            <a:r>
              <a:rPr lang="de-DE" dirty="0" smtClean="0"/>
              <a:t>Mehrere Benutzerkonten verknüpfen.</a:t>
            </a:r>
          </a:p>
          <a:p>
            <a:pPr lvl="2"/>
            <a:r>
              <a:rPr lang="de-DE" dirty="0" smtClean="0"/>
              <a:t>Zu Ihrem Testkonto wechseln.</a:t>
            </a:r>
          </a:p>
          <a:p>
            <a:pPr lvl="2"/>
            <a:endParaRPr lang="de-DE" dirty="0" smtClean="0"/>
          </a:p>
          <a:p>
            <a:pPr marL="180000" lvl="2" indent="0">
              <a:buNone/>
            </a:pPr>
            <a:r>
              <a:rPr lang="de-DE" sz="1200" b="1" dirty="0" smtClean="0"/>
              <a:t>Hinweis: </a:t>
            </a:r>
            <a:r>
              <a:rPr lang="de-DE" sz="1200" dirty="0" smtClean="0"/>
              <a:t>Nachdem Sie mehrere Benutzerkonten verknüpft haben, zeigt der Benutzerkonto-Navigator mehrere Konten an.</a:t>
            </a:r>
          </a:p>
          <a:p>
            <a:pPr marL="180000" lvl="2" indent="0">
              <a:buNone/>
            </a:pPr>
            <a:endParaRPr lang="de-DE" dirty="0" smtClean="0"/>
          </a:p>
          <a:p>
            <a:pPr marL="342900" indent="-342900">
              <a:buFont typeface="+mj-lt"/>
              <a:buAutoNum type="arabicPeriod"/>
            </a:pPr>
            <a:r>
              <a:rPr lang="de-DE" b="1" dirty="0" smtClean="0"/>
              <a:t>Klicken Sie </a:t>
            </a:r>
            <a:r>
              <a:rPr lang="de-DE" dirty="0" smtClean="0"/>
              <a:t>auf „Mein Konto“, um Ihre Benutzereinstellungen einzusehen.</a:t>
            </a:r>
          </a:p>
          <a:p>
            <a:pPr marL="342900" indent="-342900">
              <a:buFont typeface="+mj-lt"/>
              <a:buAutoNum type="arabicPeriod"/>
            </a:pPr>
            <a:r>
              <a:rPr lang="de-DE" b="1" dirty="0" smtClean="0"/>
              <a:t>Klicken Sie </a:t>
            </a:r>
            <a:r>
              <a:rPr lang="de-DE" dirty="0" smtClean="0"/>
              <a:t>auf „Abschließen“ oder aktualisieren Sie alle mit einem Sternchen (*) gekennzeichneten obligatorischen Felder. </a:t>
            </a:r>
            <a:r>
              <a:rPr lang="de-DE" b="1" dirty="0" smtClean="0"/>
              <a:t>Hinweis: </a:t>
            </a:r>
            <a:r>
              <a:rPr lang="de-DE" dirty="0" smtClean="0"/>
              <a:t>Wenn Sie Benutzernamen oder Passwort ändern, denken Sie daran, diese bei Ihrer nächsten Anmeldung zu verwenden.</a:t>
            </a:r>
          </a:p>
          <a:p>
            <a:pPr marL="342900" indent="-342900">
              <a:buFont typeface="+mj-lt"/>
              <a:buAutoNum type="arabicPeriod"/>
            </a:pPr>
            <a:r>
              <a:rPr lang="de-DE" b="1" dirty="0" smtClean="0"/>
              <a:t>Blenden Sie </a:t>
            </a:r>
            <a:r>
              <a:rPr lang="de-DE" dirty="0" smtClean="0"/>
              <a:t>Ihre persönlichen Daten ggf. aus, indem Sie im Abschnitt „Voreinstellungen für Kontaktinformationen“ das entsprechende Kontrollkästchen aktivieren.</a:t>
            </a:r>
          </a:p>
          <a:p>
            <a:pPr marL="342900" indent="-342900">
              <a:buFont typeface="+mj-lt"/>
              <a:buAutoNum type="arabicPeriod"/>
            </a:pPr>
            <a:endParaRPr lang="de-DE" dirty="0"/>
          </a:p>
        </p:txBody>
      </p:sp>
      <p:sp>
        <p:nvSpPr>
          <p:cNvPr id="2" name="Title 1"/>
          <p:cNvSpPr>
            <a:spLocks noGrp="1"/>
          </p:cNvSpPr>
          <p:nvPr>
            <p:ph type="title"/>
          </p:nvPr>
        </p:nvSpPr>
        <p:spPr bwMode="gray"/>
        <p:txBody>
          <a:bodyPr vert="horz"/>
          <a:lstStyle/>
          <a:p>
            <a:r>
              <a:rPr lang="de-DE" dirty="0" smtClean="0"/>
              <a:t>Erweiterte Benutzerkontofunktionen.</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2A70C00E-897C-4A31-9C86-ECD3FF63F8A0}"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30</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495875" y="2407762"/>
            <a:ext cx="4825686" cy="3922922"/>
          </a:xfrm>
          <a:prstGeom prst="rect">
            <a:avLst/>
          </a:prstGeom>
        </p:spPr>
      </p:pic>
      <p:pic>
        <p:nvPicPr>
          <p:cNvPr id="20" name="Grafik 19"/>
          <p:cNvPicPr>
            <a:picLocks noChangeAspect="1"/>
          </p:cNvPicPr>
          <p:nvPr/>
        </p:nvPicPr>
        <p:blipFill rotWithShape="1">
          <a:blip r:embed="rId10"/>
          <a:srcRect l="3881" b="5589"/>
          <a:stretch/>
        </p:blipFill>
        <p:spPr>
          <a:xfrm>
            <a:off x="3430836" y="1485524"/>
            <a:ext cx="1587669" cy="2211736"/>
          </a:xfrm>
          <a:prstGeom prst="rect">
            <a:avLst/>
          </a:prstGeom>
        </p:spPr>
      </p:pic>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786365122"/>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073752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818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Um Ihr Testkonto einrichten </a:t>
            </a:r>
            <a:r>
              <a:rPr lang="de-DE" sz="1200" dirty="0" smtClean="0"/>
              <a:t>zu können, müssen Sie sich in der Tabellenansicht Ihres aktiven </a:t>
            </a:r>
            <a:r>
              <a:rPr lang="de-DE" sz="1200" dirty="0" err="1" smtClean="0"/>
              <a:t>Ariba</a:t>
            </a:r>
            <a:r>
              <a:rPr lang="de-DE" sz="1200" dirty="0" smtClean="0"/>
              <a:t>-Network-Kontos befinden.</a:t>
            </a:r>
          </a:p>
          <a:p>
            <a:pPr marL="342900" indent="-342900">
              <a:buFont typeface="+mj-lt"/>
              <a:buAutoNum type="arabicPeriod"/>
            </a:pPr>
            <a:r>
              <a:rPr lang="de-DE" sz="1200" b="1" dirty="0" smtClean="0"/>
              <a:t>Klicken Sie </a:t>
            </a:r>
            <a:r>
              <a:rPr lang="de-DE" sz="1200" dirty="0" smtClean="0"/>
              <a:t>oben rechts auf Ihren Namen und wählen Sie dann „Zu Test-ID wechseln“. Die Schaltfläche „Zum Testkonto wechseln“ steht nur dem Kontoadministrator zur Verfügung. Der Administrator kann Testkonto-Benutzernamen für alle sonstigen Benutzer anlegen, die Zugriff auf das Testkonto benötigen.</a:t>
            </a:r>
          </a:p>
          <a:p>
            <a:pPr marL="342900" indent="-342900">
              <a:buFont typeface="+mj-lt"/>
              <a:buAutoNum type="arabicPeriod"/>
            </a:pPr>
            <a:r>
              <a:rPr lang="de-DE" sz="1200" b="1" dirty="0" smtClean="0"/>
              <a:t>Klicken Sie </a:t>
            </a:r>
            <a:r>
              <a:rPr lang="de-DE" sz="1200" dirty="0" smtClean="0"/>
              <a:t>auf „OK“, wenn das Ariba Network die folgende Warnung anzeigt: „Sie sind dabei, in den Testmodus zu wechseln.“</a:t>
            </a:r>
          </a:p>
          <a:p>
            <a:pPr marL="342900" indent="-342900">
              <a:buFont typeface="+mj-lt"/>
              <a:buAutoNum type="arabicPeriod"/>
            </a:pPr>
            <a:r>
              <a:rPr lang="de-DE" sz="1200" b="1" dirty="0" smtClean="0"/>
              <a:t>Erstellen Sie </a:t>
            </a:r>
            <a:r>
              <a:rPr lang="de-DE" sz="1200" dirty="0" smtClean="0"/>
              <a:t>einen Benutzernamen und ein Passwort für Ihr Testkonto und klicken Sie auf „OK“. Sie werden zu Ihrem Testkonto weitergeleitet. </a:t>
            </a:r>
          </a:p>
          <a:p>
            <a:pPr marL="358775" indent="0">
              <a:buNone/>
            </a:pPr>
            <a:r>
              <a:rPr lang="de-DE" sz="1200" dirty="0" smtClean="0"/>
              <a:t>Ihr Testkonto sollte bereits so konfiguriert sein wie auch Ihr aktives Konto. Dadurch wird sichergestellt, dass die Testergebnisse mit den Ergebnissen im Produktivbetrieb übereinstimmen. Nachdem Sie Ihr Testkonto eingerichtet haben, sind Sie bereit, eine Testbestellung zu empfangen. </a:t>
            </a:r>
          </a:p>
          <a:p>
            <a:pPr marL="358775" indent="0">
              <a:buNone/>
            </a:pPr>
            <a:r>
              <a:rPr lang="de-DE" sz="1200" b="1" dirty="0" smtClean="0"/>
              <a:t>Hinweis: </a:t>
            </a:r>
            <a:r>
              <a:rPr lang="de-DE" sz="1200" dirty="0" smtClean="0"/>
              <a:t>Testkontotransaktionen sind kostenfrei.</a:t>
            </a:r>
          </a:p>
          <a:p>
            <a:pPr marL="358775" indent="-358775">
              <a:buFont typeface="+mj-lt"/>
              <a:buAutoNum type="arabicPeriod" startAt="5"/>
            </a:pPr>
            <a:r>
              <a:rPr lang="de-DE" sz="1200" b="1" dirty="0" smtClean="0"/>
              <a:t>Das Network </a:t>
            </a:r>
            <a:r>
              <a:rPr lang="de-DE" sz="1200" dirty="0" smtClean="0"/>
              <a:t>zeigt immer an, in welchem Modus Sie angemeldet sind (aktives Konto oder Testkonto). Für Ihre </a:t>
            </a:r>
            <a:r>
              <a:rPr lang="de-DE" sz="1200" b="1" dirty="0" smtClean="0"/>
              <a:t>Testkonto-ID </a:t>
            </a:r>
            <a:r>
              <a:rPr lang="de-DE" sz="1200" dirty="0" smtClean="0"/>
              <a:t>wurde das Suffix „T“ an Ihre </a:t>
            </a:r>
            <a:r>
              <a:rPr lang="de-DE" sz="1200" dirty="0" err="1" smtClean="0"/>
              <a:t>Ariba</a:t>
            </a:r>
            <a:r>
              <a:rPr lang="de-DE" sz="1200" dirty="0" smtClean="0"/>
              <a:t>-Network-ID (ANID) angehängt. </a:t>
            </a:r>
          </a:p>
          <a:p>
            <a:pPr marL="176213" indent="0">
              <a:buNone/>
            </a:pPr>
            <a:endParaRPr lang="de-DE" sz="1200" dirty="0"/>
          </a:p>
        </p:txBody>
      </p:sp>
      <p:sp>
        <p:nvSpPr>
          <p:cNvPr id="2" name="Title 1"/>
          <p:cNvSpPr>
            <a:spLocks noGrp="1"/>
          </p:cNvSpPr>
          <p:nvPr>
            <p:ph type="title"/>
          </p:nvPr>
        </p:nvSpPr>
        <p:spPr bwMode="gray"/>
        <p:txBody>
          <a:bodyPr vert="horz"/>
          <a:lstStyle/>
          <a:p>
            <a:r>
              <a:rPr lang="de-DE" dirty="0" smtClean="0"/>
              <a:t>Testkonto einrichten.</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67C1EFDE-45DC-496B-8CC0-69E3E9367AC3}"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31</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21" name="Grafik 20"/>
          <p:cNvPicPr>
            <a:picLocks noChangeAspect="1"/>
          </p:cNvPicPr>
          <p:nvPr/>
        </p:nvPicPr>
        <p:blipFill>
          <a:blip r:embed="rId9"/>
          <a:stretch>
            <a:fillRect/>
          </a:stretch>
        </p:blipFill>
        <p:spPr>
          <a:xfrm>
            <a:off x="514464" y="1731466"/>
            <a:ext cx="1877200" cy="2675449"/>
          </a:xfrm>
          <a:prstGeom prst="rect">
            <a:avLst/>
          </a:prstGeom>
        </p:spPr>
      </p:pic>
      <p:pic>
        <p:nvPicPr>
          <p:cNvPr id="22" name="Grafik 21"/>
          <p:cNvPicPr>
            <a:picLocks noChangeAspect="1"/>
          </p:cNvPicPr>
          <p:nvPr/>
        </p:nvPicPr>
        <p:blipFill>
          <a:blip r:embed="rId10"/>
          <a:stretch>
            <a:fillRect/>
          </a:stretch>
        </p:blipFill>
        <p:spPr>
          <a:xfrm>
            <a:off x="622446" y="4481995"/>
            <a:ext cx="2818733" cy="1931941"/>
          </a:xfrm>
          <a:prstGeom prst="rect">
            <a:avLst/>
          </a:prstGeom>
        </p:spPr>
      </p:pic>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410864449"/>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38227440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57" name="think-cell Folie" r:id="rId40" imgW="351" imgH="351" progId="TCLayout.ActiveDocument.1">
                  <p:embed/>
                </p:oleObj>
              </mc:Choice>
              <mc:Fallback>
                <p:oleObj name="think-cell Folie" r:id="rId40" imgW="351" imgH="351" progId="TCLayout.ActiveDocument.1">
                  <p:embed/>
                  <p:pic>
                    <p:nvPicPr>
                      <p:cNvPr id="19" name="Objekt 18" hidden="1"/>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smtClean="0"/>
              <a:t>Agenda.</a:t>
            </a:r>
            <a:endParaRPr lang="de-DE"/>
          </a:p>
        </p:txBody>
      </p:sp>
      <p:sp>
        <p:nvSpPr>
          <p:cNvPr id="3" name="Datumsplatzhalter 2"/>
          <p:cNvSpPr>
            <a:spLocks noGrp="1"/>
          </p:cNvSpPr>
          <p:nvPr>
            <p:ph type="dt" sz="half" idx="10"/>
          </p:nvPr>
        </p:nvSpPr>
        <p:spPr/>
        <p:txBody>
          <a:bodyPr/>
          <a:lstStyle/>
          <a:p>
            <a:fld id="{71C3ADCC-0170-48BB-9523-82070FF27C19}" type="datetime1">
              <a:rPr lang="de-DE" smtClean="0"/>
              <a:pPr/>
              <a:t>09.03.2022</a:t>
            </a:fld>
            <a:endParaRPr lang="de-DE" dirty="0"/>
          </a:p>
        </p:txBody>
      </p:sp>
      <p:sp>
        <p:nvSpPr>
          <p:cNvPr id="4" name="Fußzeilenplatzhalter 3"/>
          <p:cNvSpPr>
            <a:spLocks noGrp="1"/>
          </p:cNvSpPr>
          <p:nvPr>
            <p:ph type="ftr" sz="quarter" idx="11"/>
          </p:nvPr>
        </p:nvSpPr>
        <p:spPr/>
        <p:txBody>
          <a:bodyPr/>
          <a:lstStyle/>
          <a:p>
            <a:r>
              <a:rPr lang="de-DE" dirty="0" smtClean="0"/>
              <a:t>Ariba Lieferantenhandbuch.</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pPr/>
              <a:t>32</a:t>
            </a:fld>
            <a:endParaRPr lang="de-DE" dirty="0"/>
          </a:p>
        </p:txBody>
      </p:sp>
      <p:sp>
        <p:nvSpPr>
          <p:cNvPr id="6" name="Textplatzhalter 5"/>
          <p:cNvSpPr>
            <a:spLocks noGrp="1"/>
          </p:cNvSpPr>
          <p:nvPr>
            <p:ph type="body" sz="quarter" idx="13"/>
          </p:nvPr>
        </p:nvSpPr>
        <p:spPr/>
        <p:txBody>
          <a:bodyPr/>
          <a:lstStyle/>
          <a:p>
            <a:endParaRPr lang="de-DE"/>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3" name="Gruppieren 52"/>
          <p:cNvGrpSpPr/>
          <p:nvPr>
            <p:custDataLst>
              <p:tags r:id="rId4"/>
            </p:custDataLst>
          </p:nvPr>
        </p:nvGrpSpPr>
        <p:grpSpPr>
          <a:xfrm>
            <a:off x="549622" y="1701800"/>
            <a:ext cx="11090354" cy="2877657"/>
            <a:chOff x="549622" y="1701800"/>
            <a:chExt cx="11090354" cy="2877657"/>
          </a:xfrm>
        </p:grpSpPr>
        <p:grpSp>
          <p:nvGrpSpPr>
            <p:cNvPr id="43" name="Gruppieren 42"/>
            <p:cNvGrpSpPr/>
            <p:nvPr>
              <p:custDataLst>
                <p:tags r:id="rId5"/>
              </p:custDataLst>
            </p:nvPr>
          </p:nvGrpSpPr>
          <p:grpSpPr>
            <a:xfrm>
              <a:off x="549622" y="1701800"/>
              <a:ext cx="11090354" cy="2003523"/>
              <a:chOff x="549622" y="1701800"/>
              <a:chExt cx="11090354" cy="2003523"/>
            </a:xfrm>
          </p:grpSpPr>
          <p:sp>
            <p:nvSpPr>
              <p:cNvPr id="44" name="Rechteck 43"/>
              <p:cNvSpPr>
                <a:spLocks/>
              </p:cNvSpPr>
              <p:nvPr/>
            </p:nvSpPr>
            <p:spPr>
              <a:xfrm>
                <a:off x="550863" y="3207223"/>
                <a:ext cx="11069640" cy="498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5" name="Gruppieren 44">
                <a:extLst>
                  <a:ext uri="{FF2B5EF4-FFF2-40B4-BE49-F238E27FC236}">
                    <a16:creationId xmlns:a16="http://schemas.microsoft.com/office/drawing/2014/main" id="{30EE99BE-47C3-4E2F-B1D2-94E46DE2A965}"/>
                  </a:ext>
                </a:extLst>
              </p:cNvPr>
              <p:cNvGrpSpPr/>
              <p:nvPr/>
            </p:nvGrpSpPr>
            <p:grpSpPr>
              <a:xfrm>
                <a:off x="549622" y="1701800"/>
                <a:ext cx="11090354" cy="366987"/>
                <a:chOff x="550863" y="1701800"/>
                <a:chExt cx="11090354" cy="366987"/>
              </a:xfrm>
            </p:grpSpPr>
            <p:grpSp>
              <p:nvGrpSpPr>
                <p:cNvPr id="46" name="Gruppieren 45">
                  <a:extLst>
                    <a:ext uri="{FF2B5EF4-FFF2-40B4-BE49-F238E27FC236}">
                      <a16:creationId xmlns:a16="http://schemas.microsoft.com/office/drawing/2014/main" id="{F258FD6B-F41F-444B-8757-B0F5E0B8EE0B}"/>
                    </a:ext>
                  </a:extLst>
                </p:cNvPr>
                <p:cNvGrpSpPr/>
                <p:nvPr>
                  <p:custDataLst>
                    <p:tags r:id="rId31"/>
                  </p:custDataLst>
                </p:nvPr>
              </p:nvGrpSpPr>
              <p:grpSpPr>
                <a:xfrm>
                  <a:off x="550863" y="1701800"/>
                  <a:ext cx="11088687" cy="366987"/>
                  <a:chOff x="550863" y="1701800"/>
                  <a:chExt cx="11088687" cy="366987"/>
                </a:xfrm>
              </p:grpSpPr>
              <p:sp>
                <p:nvSpPr>
                  <p:cNvPr id="50" name="Textfeld 49"/>
                  <p:cNvSpPr txBox="1"/>
                  <p:nvPr>
                    <p:custDataLst>
                      <p:tags r:id="rId35"/>
                    </p:custDataLst>
                  </p:nvPr>
                </p:nvSpPr>
                <p:spPr>
                  <a:xfrm>
                    <a:off x="550863" y="1701800"/>
                    <a:ext cx="1223743" cy="359804"/>
                  </a:xfrm>
                  <a:prstGeom prst="rect">
                    <a:avLst/>
                  </a:prstGeom>
                  <a:noFill/>
                </p:spPr>
                <p:txBody>
                  <a:bodyPr wrap="square" lIns="108000" tIns="0" rIns="0" bIns="0" rtlCol="0" anchor="t" anchorCtr="0">
                    <a:noAutofit/>
                  </a:bodyPr>
                  <a:lstStyle/>
                  <a:p>
                    <a:pPr>
                      <a:buClr>
                        <a:schemeClr val="tx2"/>
                      </a:buClr>
                    </a:pPr>
                    <a:r>
                      <a:rPr lang="de-DE" sz="1400" b="1" dirty="0" smtClean="0">
                        <a:solidFill>
                          <a:schemeClr val="dk1"/>
                        </a:solidFill>
                      </a:rPr>
                      <a:t>Kapitel</a:t>
                    </a:r>
                    <a:endParaRPr lang="de-DE" sz="1400" b="1" dirty="0">
                      <a:solidFill>
                        <a:schemeClr val="dk1"/>
                      </a:solidFill>
                    </a:endParaRPr>
                  </a:p>
                </p:txBody>
              </p:sp>
              <p:sp>
                <p:nvSpPr>
                  <p:cNvPr id="51" name="Textfeld 50"/>
                  <p:cNvSpPr txBox="1"/>
                  <p:nvPr>
                    <p:custDataLst>
                      <p:tags r:id="rId36"/>
                    </p:custDataLst>
                  </p:nvPr>
                </p:nvSpPr>
                <p:spPr>
                  <a:xfrm>
                    <a:off x="1774606" y="1701800"/>
                    <a:ext cx="4392610" cy="359804"/>
                  </a:xfrm>
                  <a:prstGeom prst="rect">
                    <a:avLst/>
                  </a:prstGeom>
                  <a:noFill/>
                </p:spPr>
                <p:txBody>
                  <a:bodyPr wrap="square" lIns="0" tIns="0" rIns="0" bIns="0" rtlCol="0">
                    <a:noAutofit/>
                  </a:bodyPr>
                  <a:lstStyle/>
                  <a:p>
                    <a:pPr>
                      <a:buClr>
                        <a:schemeClr val="tx2"/>
                      </a:buClr>
                    </a:pPr>
                    <a:r>
                      <a:rPr lang="de-DE" sz="1400" b="1" dirty="0" smtClean="0">
                        <a:solidFill>
                          <a:schemeClr val="dk1"/>
                        </a:solidFill>
                      </a:rPr>
                      <a:t>Thema</a:t>
                    </a:r>
                    <a:endParaRPr lang="de-DE" sz="1400" b="1" dirty="0">
                      <a:solidFill>
                        <a:schemeClr val="dk1"/>
                      </a:solidFill>
                    </a:endParaRPr>
                  </a:p>
                </p:txBody>
              </p:sp>
              <p:cxnSp>
                <p:nvCxnSpPr>
                  <p:cNvPr id="52" name="Gerader Verbinder 47"/>
                  <p:cNvCxnSpPr>
                    <a:cxnSpLocks/>
                  </p:cNvCxnSpPr>
                  <p:nvPr>
                    <p:custDataLst>
                      <p:tags r:id="rId37"/>
                    </p:custDataLst>
                  </p:nvPr>
                </p:nvCxnSpPr>
                <p:spPr>
                  <a:xfrm>
                    <a:off x="550863" y="2068787"/>
                    <a:ext cx="110886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7" name="Textfeld 46">
                  <a:extLst>
                    <a:ext uri="{FF2B5EF4-FFF2-40B4-BE49-F238E27FC236}">
                      <a16:creationId xmlns:a16="http://schemas.microsoft.com/office/drawing/2014/main" id="{3D66FF61-43A1-4E3B-A189-437700BF27F4}"/>
                    </a:ext>
                  </a:extLst>
                </p:cNvPr>
                <p:cNvSpPr txBox="1"/>
                <p:nvPr>
                  <p:custDataLst>
                    <p:tags r:id="rId32"/>
                  </p:custDataLst>
                </p:nvPr>
              </p:nvSpPr>
              <p:spPr>
                <a:xfrm>
                  <a:off x="6238819" y="1701800"/>
                  <a:ext cx="1223743" cy="359804"/>
                </a:xfrm>
                <a:prstGeom prst="rect">
                  <a:avLst/>
                </a:prstGeom>
                <a:noFill/>
              </p:spPr>
              <p:txBody>
                <a:bodyPr wrap="square" lIns="0" tIns="0" rIns="0" bIns="0" rtlCol="0" anchor="t" anchorCtr="0">
                  <a:noAutofit/>
                </a:bodyPr>
                <a:lstStyle/>
                <a:p>
                  <a:pPr>
                    <a:buClr>
                      <a:schemeClr val="tx2"/>
                    </a:buClr>
                  </a:pPr>
                  <a:r>
                    <a:rPr lang="de-DE" sz="1400" b="1" dirty="0" smtClean="0">
                      <a:solidFill>
                        <a:schemeClr val="dk1"/>
                      </a:solidFill>
                    </a:rPr>
                    <a:t>Dauer</a:t>
                  </a:r>
                  <a:endParaRPr lang="de-DE" sz="1400" b="1" dirty="0">
                    <a:solidFill>
                      <a:schemeClr val="dk1"/>
                    </a:solidFill>
                  </a:endParaRPr>
                </a:p>
              </p:txBody>
            </p:sp>
            <p:sp>
              <p:nvSpPr>
                <p:cNvPr id="48" name="Textfeld 47">
                  <a:extLst>
                    <a:ext uri="{FF2B5EF4-FFF2-40B4-BE49-F238E27FC236}">
                      <a16:creationId xmlns:a16="http://schemas.microsoft.com/office/drawing/2014/main" id="{25FEC6CF-9A36-4220-9458-717409E39D27}"/>
                    </a:ext>
                  </a:extLst>
                </p:cNvPr>
                <p:cNvSpPr txBox="1"/>
                <p:nvPr>
                  <p:custDataLst>
                    <p:tags r:id="rId33"/>
                  </p:custDataLst>
                </p:nvPr>
              </p:nvSpPr>
              <p:spPr>
                <a:xfrm>
                  <a:off x="7462562" y="1701800"/>
                  <a:ext cx="3673751" cy="359804"/>
                </a:xfrm>
                <a:prstGeom prst="rect">
                  <a:avLst/>
                </a:prstGeom>
                <a:noFill/>
              </p:spPr>
              <p:txBody>
                <a:bodyPr wrap="square" lIns="0" tIns="0" rIns="0" bIns="0" rtlCol="0">
                  <a:noAutofit/>
                </a:bodyPr>
                <a:lstStyle/>
                <a:p>
                  <a:pPr>
                    <a:buClr>
                      <a:schemeClr val="tx2"/>
                    </a:buClr>
                  </a:pPr>
                  <a:r>
                    <a:rPr lang="de-DE" sz="1400" b="1" dirty="0" smtClean="0">
                      <a:solidFill>
                        <a:schemeClr val="dk1"/>
                      </a:solidFill>
                    </a:rPr>
                    <a:t>Referent</a:t>
                  </a:r>
                  <a:endParaRPr lang="de-DE" sz="1400" b="1" dirty="0">
                    <a:solidFill>
                      <a:schemeClr val="dk1"/>
                    </a:solidFill>
                  </a:endParaRPr>
                </a:p>
              </p:txBody>
            </p:sp>
            <p:sp>
              <p:nvSpPr>
                <p:cNvPr id="49" name="Textfeld 48">
                  <a:extLst>
                    <a:ext uri="{FF2B5EF4-FFF2-40B4-BE49-F238E27FC236}">
                      <a16:creationId xmlns:a16="http://schemas.microsoft.com/office/drawing/2014/main" id="{D78956F6-1A3C-4D5D-89B5-3E5B90F2E766}"/>
                    </a:ext>
                  </a:extLst>
                </p:cNvPr>
                <p:cNvSpPr txBox="1"/>
                <p:nvPr>
                  <p:custDataLst>
                    <p:tags r:id="rId34"/>
                  </p:custDataLst>
                </p:nvPr>
              </p:nvSpPr>
              <p:spPr>
                <a:xfrm>
                  <a:off x="10415806" y="1701800"/>
                  <a:ext cx="1225411" cy="359804"/>
                </a:xfrm>
                <a:prstGeom prst="rect">
                  <a:avLst/>
                </a:prstGeom>
                <a:noFill/>
              </p:spPr>
              <p:txBody>
                <a:bodyPr wrap="square" lIns="0" tIns="0" rIns="108000" bIns="0" rtlCol="0">
                  <a:noAutofit/>
                </a:bodyPr>
                <a:lstStyle/>
                <a:p>
                  <a:pPr algn="r">
                    <a:buClr>
                      <a:schemeClr val="tx2"/>
                    </a:buClr>
                  </a:pPr>
                  <a:r>
                    <a:rPr lang="de-DE" sz="1400" b="1" dirty="0" smtClean="0">
                      <a:solidFill>
                        <a:schemeClr val="dk1"/>
                      </a:solidFill>
                    </a:rPr>
                    <a:t>Seite</a:t>
                  </a:r>
                  <a:endParaRPr lang="de-DE" sz="1400" b="1" dirty="0">
                    <a:solidFill>
                      <a:schemeClr val="dk1"/>
                    </a:solidFill>
                  </a:endParaRPr>
                </a:p>
              </p:txBody>
            </p:sp>
          </p:grpSp>
        </p:grpSp>
        <p:grpSp>
          <p:nvGrpSpPr>
            <p:cNvPr id="40" name="MIO_AGENDA_ELEMENT_DECORATOR_3">
              <a:extLst>
                <a:ext uri="{FF2B5EF4-FFF2-40B4-BE49-F238E27FC236}">
                  <a16:creationId xmlns:a16="http://schemas.microsoft.com/office/drawing/2014/main" id="{910E0FB9-9C14-40E8-8B5A-ACAE1312B09E}"/>
                </a:ext>
              </a:extLst>
            </p:cNvPr>
            <p:cNvGrpSpPr/>
            <p:nvPr>
              <p:custDataLst>
                <p:tags r:id="rId6"/>
              </p:custDataLst>
            </p:nvPr>
          </p:nvGrpSpPr>
          <p:grpSpPr>
            <a:xfrm>
              <a:off x="550436" y="3081613"/>
              <a:ext cx="11088687" cy="504070"/>
              <a:chOff x="550863" y="2061604"/>
              <a:chExt cx="11088687" cy="504070"/>
            </a:xfrm>
          </p:grpSpPr>
          <p:sp>
            <p:nvSpPr>
              <p:cNvPr id="41" name="MIO_AGENDA_ELEMENT_DECORATOR_3">
                <a:extLst>
                  <a:ext uri="{FF2B5EF4-FFF2-40B4-BE49-F238E27FC236}">
                    <a16:creationId xmlns:a16="http://schemas.microsoft.com/office/drawing/2014/main" id="{685FFC70-F692-48DC-8EE2-AAB67A62E422}"/>
                  </a:ext>
                </a:extLst>
              </p:cNvPr>
              <p:cNvSpPr/>
              <p:nvPr/>
            </p:nvSpPr>
            <p:spPr>
              <a:xfrm>
                <a:off x="550863" y="2061604"/>
                <a:ext cx="11088687" cy="5040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42" name="MIO_AGENDA_ELEMENT_DECORATOR_3">
                <a:extLst>
                  <a:ext uri="{FF2B5EF4-FFF2-40B4-BE49-F238E27FC236}">
                    <a16:creationId xmlns:a16="http://schemas.microsoft.com/office/drawing/2014/main" id="{7BCE0824-31FE-4663-BB64-8A8E2412CCDC}"/>
                  </a:ext>
                </a:extLst>
              </p:cNvPr>
              <p:cNvCxnSpPr/>
              <p:nvPr>
                <p:custDataLst>
                  <p:tags r:id="rId30"/>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4" name="MIO_AGENDA_ELEMENT_DECORATOR_5">
              <a:extLst>
                <a:ext uri="{FF2B5EF4-FFF2-40B4-BE49-F238E27FC236}">
                  <a16:creationId xmlns:a16="http://schemas.microsoft.com/office/drawing/2014/main" id="{EA9C22A2-0157-4943-BFD2-C49AEA9DC67E}"/>
                </a:ext>
              </a:extLst>
            </p:cNvPr>
            <p:cNvGrpSpPr/>
            <p:nvPr>
              <p:custDataLst>
                <p:tags r:id="rId7"/>
              </p:custDataLst>
            </p:nvPr>
          </p:nvGrpSpPr>
          <p:grpSpPr>
            <a:xfrm>
              <a:off x="550863" y="4075387"/>
              <a:ext cx="11088687" cy="504070"/>
              <a:chOff x="550863" y="2061604"/>
              <a:chExt cx="11088687" cy="504070"/>
            </a:xfrm>
          </p:grpSpPr>
          <p:sp>
            <p:nvSpPr>
              <p:cNvPr id="35" name="MIO_AGENDA_ELEMENT_DECORATOR_5">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6" name="MIO_AGENDA_ELEMENT_DECORATOR_5"/>
              <p:cNvCxnSpPr/>
              <p:nvPr>
                <p:custDataLst>
                  <p:tags r:id="rId29"/>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 name="MIO_AGENDA_ELEMENT_DECORATOR_4">
              <a:extLst>
                <a:ext uri="{FF2B5EF4-FFF2-40B4-BE49-F238E27FC236}">
                  <a16:creationId xmlns:a16="http://schemas.microsoft.com/office/drawing/2014/main" id="{EA9C22A2-0157-4943-BFD2-C49AEA9DC67E}"/>
                </a:ext>
              </a:extLst>
            </p:cNvPr>
            <p:cNvGrpSpPr/>
            <p:nvPr>
              <p:custDataLst>
                <p:tags r:id="rId8"/>
              </p:custDataLst>
            </p:nvPr>
          </p:nvGrpSpPr>
          <p:grpSpPr>
            <a:xfrm>
              <a:off x="550863" y="3578500"/>
              <a:ext cx="11088687" cy="504070"/>
              <a:chOff x="550863" y="2061604"/>
              <a:chExt cx="11088687" cy="504070"/>
            </a:xfrm>
          </p:grpSpPr>
          <p:sp>
            <p:nvSpPr>
              <p:cNvPr id="29" name="MIO_AGENDA_ELEMENT_DECORATOR_4">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0" name="MIO_AGENDA_ELEMENT_DECORATOR_4"/>
              <p:cNvCxnSpPr/>
              <p:nvPr>
                <p:custDataLst>
                  <p:tags r:id="rId28"/>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MIO_AGENDA_ELEMENT_DECORATOR_2">
              <a:extLst>
                <a:ext uri="{FF2B5EF4-FFF2-40B4-BE49-F238E27FC236}">
                  <a16:creationId xmlns:a16="http://schemas.microsoft.com/office/drawing/2014/main" id="{EA9C22A2-0157-4943-BFD2-C49AEA9DC67E}"/>
                </a:ext>
              </a:extLst>
            </p:cNvPr>
            <p:cNvGrpSpPr/>
            <p:nvPr>
              <p:custDataLst>
                <p:tags r:id="rId9"/>
              </p:custDataLst>
            </p:nvPr>
          </p:nvGrpSpPr>
          <p:grpSpPr>
            <a:xfrm>
              <a:off x="550863" y="2584726"/>
              <a:ext cx="11088687" cy="504070"/>
              <a:chOff x="550863" y="2061604"/>
              <a:chExt cx="11088687" cy="504070"/>
            </a:xfrm>
          </p:grpSpPr>
          <p:sp>
            <p:nvSpPr>
              <p:cNvPr id="17" name="MIO_AGENDA_ELEMENT_DECORATOR_2">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8" name="MIO_AGENDA_ELEMENT_DECORATOR_2"/>
              <p:cNvCxnSpPr/>
              <p:nvPr>
                <p:custDataLst>
                  <p:tags r:id="rId27"/>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MIO_AGENDA_ELEMENT_DECORATOR_1">
              <a:extLst>
                <a:ext uri="{FF2B5EF4-FFF2-40B4-BE49-F238E27FC236}">
                  <a16:creationId xmlns:a16="http://schemas.microsoft.com/office/drawing/2014/main" id="{EA9C22A2-0157-4943-BFD2-C49AEA9DC67E}"/>
                </a:ext>
              </a:extLst>
            </p:cNvPr>
            <p:cNvGrpSpPr/>
            <p:nvPr>
              <p:custDataLst>
                <p:tags r:id="rId10"/>
              </p:custDataLst>
            </p:nvPr>
          </p:nvGrpSpPr>
          <p:grpSpPr>
            <a:xfrm>
              <a:off x="550863" y="2087839"/>
              <a:ext cx="11088687" cy="504070"/>
              <a:chOff x="550863" y="2061604"/>
              <a:chExt cx="11088687" cy="504070"/>
            </a:xfrm>
          </p:grpSpPr>
          <p:sp>
            <p:nvSpPr>
              <p:cNvPr id="11" name="MIO_AGENDA_ELEMENT_DECORATOR_1">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2" name="MIO_AGENDA_ELEMENT_DECORATOR_1"/>
              <p:cNvCxnSpPr/>
              <p:nvPr>
                <p:custDataLst>
                  <p:tags r:id="rId26"/>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 name="MIO_AGENDA_ELEMENT_TITEL_1">
              <a:hlinkClick r:id="rId42" action="ppaction://hlinksldjump"/>
            </p:cNvPr>
            <p:cNvSpPr>
              <a:spLocks/>
            </p:cNvSpPr>
            <p:nvPr>
              <p:custDataLst>
                <p:tags r:id="rId11"/>
              </p:custDataLst>
            </p:nvPr>
          </p:nvSpPr>
          <p:spPr>
            <a:xfrm>
              <a:off x="1774607" y="2087839"/>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dirty="0" smtClean="0">
                  <a:solidFill>
                    <a:schemeClr val="tx1"/>
                  </a:solidFill>
                  <a:latin typeface="Arial" panose="020B0604020202020204" pitchFamily="34" charset="0"/>
                </a:rPr>
                <a:t>Übersicht über Ariba Network.</a:t>
              </a:r>
              <a:endParaRPr lang="de-DE" sz="1400" dirty="0">
                <a:solidFill>
                  <a:schemeClr val="tx1"/>
                </a:solidFill>
                <a:latin typeface="Arial" panose="020B0604020202020204" pitchFamily="34" charset="0"/>
              </a:endParaRPr>
            </a:p>
          </p:txBody>
        </p:sp>
        <p:sp>
          <p:nvSpPr>
            <p:cNvPr id="8" name="MIO_AGENDA_ELEMENT_ELEMENTNUMBER_1">
              <a:hlinkClick r:id="rId42" action="ppaction://hlinksldjump"/>
            </p:cNvPr>
            <p:cNvSpPr>
              <a:spLocks/>
            </p:cNvSpPr>
            <p:nvPr>
              <p:custDataLst>
                <p:tags r:id="rId12"/>
              </p:custDataLst>
            </p:nvPr>
          </p:nvSpPr>
          <p:spPr>
            <a:xfrm>
              <a:off x="550863" y="2087839"/>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1</a:t>
              </a:r>
              <a:endParaRPr lang="de-DE" sz="1400" dirty="0">
                <a:solidFill>
                  <a:schemeClr val="tx1"/>
                </a:solidFill>
                <a:latin typeface="Arial" panose="020B0604020202020204" pitchFamily="34" charset="0"/>
              </a:endParaRPr>
            </a:p>
          </p:txBody>
        </p:sp>
        <p:sp>
          <p:nvSpPr>
            <p:cNvPr id="9" name="MIO_AGENDA_ELEMENT_PAGENUMBER_1">
              <a:hlinkClick r:id="rId42" action="ppaction://hlinksldjump"/>
            </p:cNvPr>
            <p:cNvSpPr txBox="1">
              <a:spLocks/>
            </p:cNvSpPr>
            <p:nvPr>
              <p:custDataLst>
                <p:tags r:id="rId13"/>
              </p:custDataLst>
            </p:nvPr>
          </p:nvSpPr>
          <p:spPr>
            <a:xfrm>
              <a:off x="11136313" y="2087839"/>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4</a:t>
              </a:r>
              <a:endParaRPr lang="de-DE" sz="1400" dirty="0">
                <a:latin typeface="Arial" panose="020B0604020202020204" pitchFamily="34" charset="0"/>
              </a:endParaRPr>
            </a:p>
          </p:txBody>
        </p:sp>
        <p:sp>
          <p:nvSpPr>
            <p:cNvPr id="13" name="MIO_AGENDA_ELEMENT_TITEL_2">
              <a:hlinkClick r:id="rId43" action="ppaction://hlinksldjump"/>
            </p:cNvPr>
            <p:cNvSpPr>
              <a:spLocks/>
            </p:cNvSpPr>
            <p:nvPr>
              <p:custDataLst>
                <p:tags r:id="rId14"/>
              </p:custDataLst>
            </p:nvPr>
          </p:nvSpPr>
          <p:spPr>
            <a:xfrm>
              <a:off x="1774607" y="2584726"/>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Kontoeinrichtung.</a:t>
              </a:r>
              <a:endParaRPr lang="de-DE" sz="1400" dirty="0">
                <a:solidFill>
                  <a:schemeClr val="tx1"/>
                </a:solidFill>
                <a:latin typeface="Arial" panose="020B0604020202020204" pitchFamily="34" charset="0"/>
              </a:endParaRPr>
            </a:p>
          </p:txBody>
        </p:sp>
        <p:sp>
          <p:nvSpPr>
            <p:cNvPr id="14" name="MIO_AGENDA_ELEMENT_ELEMENTNUMBER_2">
              <a:hlinkClick r:id="rId43" action="ppaction://hlinksldjump"/>
            </p:cNvPr>
            <p:cNvSpPr>
              <a:spLocks/>
            </p:cNvSpPr>
            <p:nvPr>
              <p:custDataLst>
                <p:tags r:id="rId15"/>
              </p:custDataLst>
            </p:nvPr>
          </p:nvSpPr>
          <p:spPr>
            <a:xfrm>
              <a:off x="550863" y="2584726"/>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2</a:t>
              </a:r>
              <a:endParaRPr lang="de-DE" sz="1400" dirty="0">
                <a:solidFill>
                  <a:schemeClr val="tx1"/>
                </a:solidFill>
                <a:latin typeface="Arial" panose="020B0604020202020204" pitchFamily="34" charset="0"/>
              </a:endParaRPr>
            </a:p>
          </p:txBody>
        </p:sp>
        <p:sp>
          <p:nvSpPr>
            <p:cNvPr id="15" name="MIO_AGENDA_ELEMENT_PAGENUMBER_2">
              <a:hlinkClick r:id="rId43" action="ppaction://hlinksldjump"/>
            </p:cNvPr>
            <p:cNvSpPr txBox="1">
              <a:spLocks/>
            </p:cNvSpPr>
            <p:nvPr>
              <p:custDataLst>
                <p:tags r:id="rId16"/>
              </p:custDataLst>
            </p:nvPr>
          </p:nvSpPr>
          <p:spPr>
            <a:xfrm>
              <a:off x="11136313" y="2584726"/>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12</a:t>
              </a:r>
              <a:endParaRPr lang="de-DE" sz="1400" dirty="0">
                <a:latin typeface="Arial" panose="020B0604020202020204" pitchFamily="34" charset="0"/>
              </a:endParaRPr>
            </a:p>
          </p:txBody>
        </p:sp>
        <p:sp>
          <p:nvSpPr>
            <p:cNvPr id="25" name="MIO_AGENDA_ELEMENT_TITEL_4">
              <a:hlinkClick r:id="rId44" action="ppaction://hlinksldjump"/>
            </p:cNvPr>
            <p:cNvSpPr>
              <a:spLocks/>
            </p:cNvSpPr>
            <p:nvPr>
              <p:custDataLst>
                <p:tags r:id="rId17"/>
              </p:custDataLst>
            </p:nvPr>
          </p:nvSpPr>
          <p:spPr>
            <a:xfrm>
              <a:off x="1774607" y="3578500"/>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Andere Dokumente.</a:t>
              </a:r>
              <a:endParaRPr lang="de-DE" sz="1400" dirty="0">
                <a:solidFill>
                  <a:schemeClr val="tx1"/>
                </a:solidFill>
                <a:latin typeface="Arial" panose="020B0604020202020204" pitchFamily="34" charset="0"/>
              </a:endParaRPr>
            </a:p>
          </p:txBody>
        </p:sp>
        <p:sp>
          <p:nvSpPr>
            <p:cNvPr id="26" name="MIO_AGENDA_ELEMENT_ELEMENTNUMBER_4">
              <a:hlinkClick r:id="rId44" action="ppaction://hlinksldjump"/>
            </p:cNvPr>
            <p:cNvSpPr>
              <a:spLocks/>
            </p:cNvSpPr>
            <p:nvPr>
              <p:custDataLst>
                <p:tags r:id="rId18"/>
              </p:custDataLst>
            </p:nvPr>
          </p:nvSpPr>
          <p:spPr>
            <a:xfrm>
              <a:off x="550863" y="3578500"/>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4</a:t>
              </a:r>
              <a:endParaRPr lang="de-DE" sz="1400" dirty="0">
                <a:solidFill>
                  <a:schemeClr val="tx1"/>
                </a:solidFill>
                <a:latin typeface="Arial" panose="020B0604020202020204" pitchFamily="34" charset="0"/>
              </a:endParaRPr>
            </a:p>
          </p:txBody>
        </p:sp>
        <p:sp>
          <p:nvSpPr>
            <p:cNvPr id="27" name="MIO_AGENDA_ELEMENT_PAGENUMBER_4">
              <a:hlinkClick r:id="rId44" action="ppaction://hlinksldjump"/>
            </p:cNvPr>
            <p:cNvSpPr txBox="1">
              <a:spLocks/>
            </p:cNvSpPr>
            <p:nvPr>
              <p:custDataLst>
                <p:tags r:id="rId19"/>
              </p:custDataLst>
            </p:nvPr>
          </p:nvSpPr>
          <p:spPr>
            <a:xfrm>
              <a:off x="11136313" y="3578500"/>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38</a:t>
              </a:r>
              <a:endParaRPr lang="de-DE" sz="1400" dirty="0">
                <a:latin typeface="Arial" panose="020B0604020202020204" pitchFamily="34" charset="0"/>
              </a:endParaRPr>
            </a:p>
          </p:txBody>
        </p:sp>
        <p:sp>
          <p:nvSpPr>
            <p:cNvPr id="31" name="MIO_AGENDA_ELEMENT_TITEL_5">
              <a:hlinkClick r:id="rId45" action="ppaction://hlinksldjump"/>
            </p:cNvPr>
            <p:cNvSpPr>
              <a:spLocks/>
            </p:cNvSpPr>
            <p:nvPr>
              <p:custDataLst>
                <p:tags r:id="rId20"/>
              </p:custDataLst>
            </p:nvPr>
          </p:nvSpPr>
          <p:spPr>
            <a:xfrm>
              <a:off x="1774607" y="4075387"/>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Rechnungsarten.</a:t>
              </a:r>
              <a:endParaRPr lang="de-DE" sz="1400" dirty="0">
                <a:solidFill>
                  <a:schemeClr val="tx1"/>
                </a:solidFill>
                <a:latin typeface="Arial" panose="020B0604020202020204" pitchFamily="34" charset="0"/>
              </a:endParaRPr>
            </a:p>
          </p:txBody>
        </p:sp>
        <p:sp>
          <p:nvSpPr>
            <p:cNvPr id="32" name="MIO_AGENDA_ELEMENT_ELEMENTNUMBER_5">
              <a:hlinkClick r:id="rId45" action="ppaction://hlinksldjump"/>
            </p:cNvPr>
            <p:cNvSpPr>
              <a:spLocks/>
            </p:cNvSpPr>
            <p:nvPr>
              <p:custDataLst>
                <p:tags r:id="rId21"/>
              </p:custDataLst>
            </p:nvPr>
          </p:nvSpPr>
          <p:spPr>
            <a:xfrm>
              <a:off x="550863" y="4075387"/>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5</a:t>
              </a:r>
              <a:endParaRPr lang="de-DE" sz="1400" dirty="0">
                <a:solidFill>
                  <a:schemeClr val="tx1"/>
                </a:solidFill>
                <a:latin typeface="Arial" panose="020B0604020202020204" pitchFamily="34" charset="0"/>
              </a:endParaRPr>
            </a:p>
          </p:txBody>
        </p:sp>
        <p:sp>
          <p:nvSpPr>
            <p:cNvPr id="33" name="MIO_AGENDA_ELEMENT_PAGENUMBER_5">
              <a:hlinkClick r:id="rId45" action="ppaction://hlinksldjump"/>
            </p:cNvPr>
            <p:cNvSpPr txBox="1">
              <a:spLocks/>
            </p:cNvSpPr>
            <p:nvPr>
              <p:custDataLst>
                <p:tags r:id="rId22"/>
              </p:custDataLst>
            </p:nvPr>
          </p:nvSpPr>
          <p:spPr>
            <a:xfrm>
              <a:off x="11136313" y="4075387"/>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52</a:t>
              </a:r>
              <a:endParaRPr lang="de-DE" sz="1400" dirty="0">
                <a:latin typeface="Arial" panose="020B0604020202020204" pitchFamily="34" charset="0"/>
              </a:endParaRPr>
            </a:p>
          </p:txBody>
        </p:sp>
        <p:sp>
          <p:nvSpPr>
            <p:cNvPr id="37" name="MIO_AGENDA_ELEMENT_TITEL_3"/>
            <p:cNvSpPr>
              <a:spLocks/>
            </p:cNvSpPr>
            <p:nvPr>
              <p:custDataLst>
                <p:tags r:id="rId23"/>
              </p:custDataLst>
            </p:nvPr>
          </p:nvSpPr>
          <p:spPr>
            <a:xfrm>
              <a:off x="1774607" y="3081613"/>
              <a:ext cx="4464620" cy="504000"/>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accent1"/>
                  </a:solidFill>
                  <a:latin typeface="Arial" panose="020B0604020202020204" pitchFamily="34" charset="0"/>
                </a:rPr>
                <a:t>Bestellaufträge.</a:t>
              </a:r>
              <a:endParaRPr lang="de-DE" sz="1400" dirty="0">
                <a:solidFill>
                  <a:schemeClr val="accent1"/>
                </a:solidFill>
                <a:latin typeface="Arial" panose="020B0604020202020204" pitchFamily="34" charset="0"/>
              </a:endParaRPr>
            </a:p>
          </p:txBody>
        </p:sp>
        <p:sp>
          <p:nvSpPr>
            <p:cNvPr id="38" name="MIO_AGENDA_ELEMENT_ELEMENTNUMBER_3"/>
            <p:cNvSpPr>
              <a:spLocks/>
            </p:cNvSpPr>
            <p:nvPr>
              <p:custDataLst>
                <p:tags r:id="rId24"/>
              </p:custDataLst>
            </p:nvPr>
          </p:nvSpPr>
          <p:spPr>
            <a:xfrm>
              <a:off x="550863" y="3081613"/>
              <a:ext cx="1223743" cy="504070"/>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accent1"/>
                  </a:solidFill>
                  <a:latin typeface="Arial" panose="020B0604020202020204" pitchFamily="34" charset="0"/>
                </a:rPr>
                <a:t>3</a:t>
              </a:r>
              <a:endParaRPr lang="de-DE" sz="1400" dirty="0">
                <a:solidFill>
                  <a:schemeClr val="accent1"/>
                </a:solidFill>
                <a:latin typeface="Arial" panose="020B0604020202020204" pitchFamily="34" charset="0"/>
              </a:endParaRPr>
            </a:p>
          </p:txBody>
        </p:sp>
        <p:sp>
          <p:nvSpPr>
            <p:cNvPr id="39" name="MIO_AGENDA_ELEMENT_PAGENUMBER_3"/>
            <p:cNvSpPr txBox="1">
              <a:spLocks/>
            </p:cNvSpPr>
            <p:nvPr>
              <p:custDataLst>
                <p:tags r:id="rId25"/>
              </p:custDataLst>
            </p:nvPr>
          </p:nvSpPr>
          <p:spPr>
            <a:xfrm>
              <a:off x="11136313" y="3081613"/>
              <a:ext cx="503237" cy="504000"/>
            </a:xfrm>
            <a:prstGeom prst="rect">
              <a:avLst/>
            </a:prstGeom>
            <a:noFill/>
          </p:spPr>
          <p:txBody>
            <a:bodyPr wrap="square" lIns="0" tIns="0" rIns="108000" bIns="0" rtlCol="0" anchor="ctr" anchorCtr="0">
              <a:noAutofit/>
            </a:bodyPr>
            <a:lstStyle>
              <a:defPPr>
                <a:defRPr lang="de-DE"/>
              </a:defPPr>
              <a:lvl1pPr algn="r">
                <a:defRPr sz="1400">
                  <a:latin typeface="Arial" panose="020B0604020202020204" pitchFamily="34" charset="0"/>
                </a:defRPr>
              </a:lvl1pPr>
            </a:lstStyle>
            <a:p>
              <a:r>
                <a:rPr lang="de-DE" smtClean="0">
                  <a:solidFill>
                    <a:schemeClr val="accent1"/>
                  </a:solidFill>
                </a:rPr>
                <a:t>33</a:t>
              </a:r>
              <a:endParaRPr lang="de-DE" dirty="0">
                <a:solidFill>
                  <a:schemeClr val="accent1"/>
                </a:solidFill>
              </a:endParaRPr>
            </a:p>
          </p:txBody>
        </p:sp>
      </p:grpSp>
      <p:sp>
        <p:nvSpPr>
          <p:cNvPr id="63" name="Interaktive Schaltfläche: Hilfe 62">
            <a:hlinkClick r:id="rId46"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94247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994878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09"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Bestellaufträge verwalten.</a:t>
            </a:r>
            <a:endParaRPr lang="de-DE" dirty="0"/>
          </a:p>
        </p:txBody>
      </p:sp>
      <p:sp>
        <p:nvSpPr>
          <p:cNvPr id="7" name="Textplatzhalter 6"/>
          <p:cNvSpPr>
            <a:spLocks noGrp="1"/>
          </p:cNvSpPr>
          <p:nvPr>
            <p:ph type="body" sz="quarter" idx="14"/>
          </p:nvPr>
        </p:nvSpPr>
        <p:spPr/>
        <p:txBody>
          <a:bodyPr/>
          <a:lstStyle/>
          <a:p>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33</a:t>
            </a:fld>
            <a:endParaRPr lang="de-DE" dirty="0"/>
          </a:p>
        </p:txBody>
      </p:sp>
      <p:sp>
        <p:nvSpPr>
          <p:cNvPr id="10" name="Datumsplatzhalter 9"/>
          <p:cNvSpPr>
            <a:spLocks noGrp="1"/>
          </p:cNvSpPr>
          <p:nvPr>
            <p:ph type="dt" sz="half" idx="10"/>
          </p:nvPr>
        </p:nvSpPr>
        <p:spPr/>
        <p:txBody>
          <a:bodyPr/>
          <a:lstStyle/>
          <a:p>
            <a:fld id="{F7B2985C-5461-4179-BA05-AB3FDBB1E219}" type="datetime1">
              <a:rPr lang="de-DE" smtClean="0"/>
              <a:pPr/>
              <a:t>09.03.2022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2854324359"/>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Ariba Lieferantenhandbuch.</a:t>
            </a:r>
            <a:endParaRPr lang="de-DE" dirty="0"/>
          </a:p>
        </p:txBody>
      </p:sp>
      <p:sp>
        <p:nvSpPr>
          <p:cNvPr id="25" name="Interaktive Schaltfläche: Hilfe 24">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89161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7889438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269"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735156" y="1701554"/>
            <a:ext cx="590482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Klicken Sie </a:t>
            </a:r>
            <a:r>
              <a:rPr lang="de-DE" sz="1200" dirty="0" smtClean="0"/>
              <a:t>auf </a:t>
            </a:r>
            <a:r>
              <a:rPr lang="de-DE" sz="1200" dirty="0"/>
              <a:t>die Registerkarte „Posteingang“, um Ihre Bestellaufträge zu verwalten.</a:t>
            </a:r>
          </a:p>
          <a:p>
            <a:pPr marL="342900" indent="-342900">
              <a:buFont typeface="+mj-lt"/>
              <a:buAutoNum type="arabicPeriod"/>
            </a:pPr>
            <a:r>
              <a:rPr lang="de-DE" sz="1200" b="1" dirty="0" smtClean="0"/>
              <a:t>Der Posteingang </a:t>
            </a:r>
            <a:r>
              <a:rPr lang="de-DE" sz="1200" dirty="0" smtClean="0"/>
              <a:t>wird </a:t>
            </a:r>
            <a:r>
              <a:rPr lang="de-DE" sz="1200" dirty="0"/>
              <a:t>in Form einer Liste der </a:t>
            </a:r>
            <a:r>
              <a:rPr lang="de-DE" sz="1200" dirty="0" smtClean="0"/>
              <a:t>von TÜV Rheinland </a:t>
            </a:r>
            <a:r>
              <a:rPr lang="de-DE" sz="1200" dirty="0"/>
              <a:t>erhaltenen Bestellungen dargestellt.</a:t>
            </a:r>
          </a:p>
          <a:p>
            <a:pPr marL="342900" indent="-342900">
              <a:buFont typeface="+mj-lt"/>
              <a:buAutoNum type="arabicPeriod"/>
            </a:pPr>
            <a:r>
              <a:rPr lang="de-DE" sz="1200" b="1" dirty="0" smtClean="0"/>
              <a:t>Klicken Sie </a:t>
            </a:r>
            <a:r>
              <a:rPr lang="de-DE" sz="1200" dirty="0" smtClean="0"/>
              <a:t>auf </a:t>
            </a:r>
            <a:r>
              <a:rPr lang="de-DE" sz="1200" dirty="0"/>
              <a:t>den Link in der Spalte „Bestellnummer“, um die Bestellauftragsdetails anzuzeigen.</a:t>
            </a:r>
          </a:p>
          <a:p>
            <a:pPr marL="342900" indent="-342900">
              <a:buFont typeface="+mj-lt"/>
              <a:buAutoNum type="arabicPeriod"/>
            </a:pPr>
            <a:r>
              <a:rPr lang="de-DE" sz="1200" b="1" dirty="0" smtClean="0"/>
              <a:t>Mit </a:t>
            </a:r>
            <a:r>
              <a:rPr lang="de-DE" sz="1200" b="1" dirty="0"/>
              <a:t>den </a:t>
            </a:r>
            <a:r>
              <a:rPr lang="de-DE" sz="1200" b="1" dirty="0" smtClean="0"/>
              <a:t>Suchfiltern </a:t>
            </a:r>
            <a:r>
              <a:rPr lang="de-DE" sz="1200" dirty="0" smtClean="0"/>
              <a:t>können </a:t>
            </a:r>
            <a:r>
              <a:rPr lang="de-DE" sz="1200" dirty="0"/>
              <a:t>Sie unter Anwendung mehrerer Kriterien suchen.</a:t>
            </a:r>
          </a:p>
          <a:p>
            <a:pPr marL="342900" indent="-342900">
              <a:buFont typeface="+mj-lt"/>
              <a:buAutoNum type="arabicPeriod"/>
            </a:pPr>
            <a:r>
              <a:rPr lang="de-DE" sz="1200" b="1" dirty="0" smtClean="0"/>
              <a:t>Klicken </a:t>
            </a:r>
            <a:r>
              <a:rPr lang="de-DE" sz="1200" b="1" dirty="0"/>
              <a:t>Sie </a:t>
            </a:r>
            <a:r>
              <a:rPr lang="de-DE" sz="1200" dirty="0"/>
              <a:t>auf den Pfeil neben „Suchfilter“, um die Abfragefelder anzuzeigen. Geben Sie Ihre Kriterien ein und klicken Sie auf „Suchen“.</a:t>
            </a:r>
          </a:p>
          <a:p>
            <a:pPr marL="342900" indent="-342900">
              <a:buFont typeface="+mj-lt"/>
              <a:buAutoNum type="arabicPeriod"/>
            </a:pPr>
            <a:r>
              <a:rPr lang="de-DE" sz="1200" b="1" dirty="0" smtClean="0"/>
              <a:t>Schalten Sie </a:t>
            </a:r>
            <a:r>
              <a:rPr lang="de-DE" sz="1200" dirty="0" smtClean="0"/>
              <a:t>das </a:t>
            </a:r>
            <a:r>
              <a:rPr lang="de-DE" sz="1200" dirty="0"/>
              <a:t>Tabellenoptionsmenü um, um Möglichkeiten zum Organisieren des Posteingangs anzuzeigen.</a:t>
            </a:r>
          </a:p>
        </p:txBody>
      </p:sp>
      <p:sp>
        <p:nvSpPr>
          <p:cNvPr id="2" name="Title 1"/>
          <p:cNvSpPr>
            <a:spLocks noGrp="1"/>
          </p:cNvSpPr>
          <p:nvPr>
            <p:ph type="title"/>
          </p:nvPr>
        </p:nvSpPr>
        <p:spPr bwMode="gray"/>
        <p:txBody>
          <a:bodyPr vert="horz"/>
          <a:lstStyle/>
          <a:p>
            <a:r>
              <a:rPr lang="de-DE" dirty="0" smtClean="0"/>
              <a:t>Bestellaufträge verwalten.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Bestellaufträge anzeigen.</a:t>
            </a:r>
            <a:endParaRPr lang="de-DE" dirty="0">
              <a:solidFill>
                <a:schemeClr val="tx2"/>
              </a:solidFill>
            </a:endParaRPr>
          </a:p>
        </p:txBody>
      </p:sp>
      <p:sp>
        <p:nvSpPr>
          <p:cNvPr id="5" name="Datumsplatzhalter 4"/>
          <p:cNvSpPr>
            <a:spLocks noGrp="1"/>
          </p:cNvSpPr>
          <p:nvPr>
            <p:ph type="dt" sz="half" idx="10"/>
          </p:nvPr>
        </p:nvSpPr>
        <p:spPr/>
        <p:txBody>
          <a:bodyPr/>
          <a:lstStyle/>
          <a:p>
            <a:fld id="{69531344-CE4A-4868-B1AE-3DF864D13773}"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34</a:t>
            </a:fld>
            <a:endParaRPr lang="de-DE" dirty="0"/>
          </a:p>
        </p:txBody>
      </p:sp>
      <p:sp>
        <p:nvSpPr>
          <p:cNvPr id="15" name="Textplatzhalter 3"/>
          <p:cNvSpPr txBox="1">
            <a:spLocks/>
          </p:cNvSpPr>
          <p:nvPr>
            <p:custDataLst>
              <p:tags r:id="rId5"/>
            </p:custDataLst>
          </p:nvPr>
        </p:nvSpPr>
        <p:spPr bwMode="gray">
          <a:xfrm>
            <a:off x="5735156" y="4433625"/>
            <a:ext cx="5903968" cy="105445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Für </a:t>
            </a:r>
            <a:r>
              <a:rPr lang="de-DE" sz="1200" b="1" dirty="0" smtClean="0"/>
              <a:t>Standard-Account</a:t>
            </a:r>
            <a:r>
              <a:rPr lang="de-DE" sz="1200" dirty="0" smtClean="0"/>
              <a:t> Lieferanten:</a:t>
            </a:r>
          </a:p>
          <a:p>
            <a:pPr marL="0" indent="0">
              <a:buNone/>
            </a:pPr>
            <a:r>
              <a:rPr lang="de-DE" sz="1200" dirty="0" smtClean="0"/>
              <a:t>Verwenden Sie die Ihnen zugesendete Bestellbenachrichtigungs-E-Mail, um Zugang zur Bestellung auf Ihrem AN-Konto zu erhalten, und die Bestellung weiter zu bearbeiten.</a:t>
            </a:r>
            <a:endParaRPr lang="de-DE" sz="1200" dirty="0"/>
          </a:p>
        </p:txBody>
      </p:sp>
      <p:grpSp>
        <p:nvGrpSpPr>
          <p:cNvPr id="18" name="Gruppieren 17"/>
          <p:cNvGrpSpPr/>
          <p:nvPr/>
        </p:nvGrpSpPr>
        <p:grpSpPr>
          <a:xfrm>
            <a:off x="10243972" y="729374"/>
            <a:ext cx="1368010" cy="216000"/>
            <a:chOff x="7535466" y="689508"/>
            <a:chExt cx="1368010" cy="216000"/>
          </a:xfrm>
        </p:grpSpPr>
        <p:sp>
          <p:nvSpPr>
            <p:cNvPr id="20" name="Interaktive Schaltfläche: Nächste(r) oder Weiter 1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Zurück oder Vorherige(r) 2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Start 2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10"/>
          <a:stretch>
            <a:fillRect/>
          </a:stretch>
        </p:blipFill>
        <p:spPr>
          <a:xfrm>
            <a:off x="550436" y="1701554"/>
            <a:ext cx="4905123" cy="1256353"/>
          </a:xfrm>
          <a:prstGeom prst="rect">
            <a:avLst/>
          </a:prstGeom>
        </p:spPr>
      </p:pic>
      <p:pic>
        <p:nvPicPr>
          <p:cNvPr id="12" name="Grafik 11"/>
          <p:cNvPicPr>
            <a:picLocks noChangeAspect="1"/>
          </p:cNvPicPr>
          <p:nvPr/>
        </p:nvPicPr>
        <p:blipFill>
          <a:blip r:embed="rId11"/>
          <a:stretch>
            <a:fillRect/>
          </a:stretch>
        </p:blipFill>
        <p:spPr>
          <a:xfrm>
            <a:off x="550436" y="2957907"/>
            <a:ext cx="4905123" cy="1476435"/>
          </a:xfrm>
          <a:prstGeom prst="rect">
            <a:avLst/>
          </a:prstGeom>
        </p:spPr>
      </p:pic>
      <p:pic>
        <p:nvPicPr>
          <p:cNvPr id="13" name="Grafik 12"/>
          <p:cNvPicPr>
            <a:picLocks noChangeAspect="1"/>
          </p:cNvPicPr>
          <p:nvPr/>
        </p:nvPicPr>
        <p:blipFill>
          <a:blip r:embed="rId12"/>
          <a:stretch>
            <a:fillRect/>
          </a:stretch>
        </p:blipFill>
        <p:spPr>
          <a:xfrm>
            <a:off x="550436" y="4477828"/>
            <a:ext cx="3641568" cy="1213856"/>
          </a:xfrm>
          <a:prstGeom prst="rect">
            <a:avLst/>
          </a:prstGeom>
        </p:spPr>
      </p:pic>
      <p:pic>
        <p:nvPicPr>
          <p:cNvPr id="14" name="Grafik 13"/>
          <p:cNvPicPr>
            <a:picLocks noChangeAspect="1"/>
          </p:cNvPicPr>
          <p:nvPr/>
        </p:nvPicPr>
        <p:blipFill>
          <a:blip r:embed="rId13"/>
          <a:stretch>
            <a:fillRect/>
          </a:stretch>
        </p:blipFill>
        <p:spPr>
          <a:xfrm>
            <a:off x="4222946" y="4477828"/>
            <a:ext cx="1312829" cy="1212867"/>
          </a:xfrm>
          <a:prstGeom prst="rect">
            <a:avLst/>
          </a:prstGeom>
        </p:spPr>
      </p:pic>
      <p:sp>
        <p:nvSpPr>
          <p:cNvPr id="23" name="Fußzeilenplatzhalter 22"/>
          <p:cNvSpPr>
            <a:spLocks noGrp="1"/>
          </p:cNvSpPr>
          <p:nvPr>
            <p:ph type="ftr" sz="quarter" idx="11"/>
          </p:nvPr>
        </p:nvSpPr>
        <p:spPr/>
        <p:txBody>
          <a:bodyPr/>
          <a:lstStyle/>
          <a:p>
            <a:r>
              <a:rPr lang="de-DE" dirty="0" smtClean="0"/>
              <a:t>Ariba Lieferantenhandbuch.</a:t>
            </a:r>
            <a:endParaRPr lang="de-DE" dirty="0"/>
          </a:p>
        </p:txBody>
      </p:sp>
      <p:sp>
        <p:nvSpPr>
          <p:cNvPr id="19" name="Interaktive Schaltfläche: Anfang 18">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5"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33"/>
          <p:cNvSpPr/>
          <p:nvPr/>
        </p:nvSpPr>
        <p:spPr>
          <a:xfrm>
            <a:off x="550436" y="5923005"/>
            <a:ext cx="1800250" cy="21603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613299" y="5866321"/>
            <a:ext cx="1728240" cy="240772"/>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6"/>
              </a:rPr>
              <a:t>Bestellauftrag nicht gefunden?</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868973993"/>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320086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93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887316" y="1701554"/>
            <a:ext cx="475266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Zeigen Sie </a:t>
            </a:r>
            <a:r>
              <a:rPr lang="de-DE" sz="1200" dirty="0" smtClean="0"/>
              <a:t>die </a:t>
            </a:r>
            <a:r>
              <a:rPr lang="de-DE" sz="1200" dirty="0"/>
              <a:t>Details Ihres Bestellauftrags an. Der Bestellkopf enthält das Bestelldatum </a:t>
            </a:r>
            <a:r>
              <a:rPr lang="de-DE" sz="1200" dirty="0" smtClean="0"/>
              <a:t>und Informationen </a:t>
            </a:r>
            <a:r>
              <a:rPr lang="de-DE" sz="1200" dirty="0"/>
              <a:t>über das </a:t>
            </a:r>
            <a:r>
              <a:rPr lang="de-DE" sz="1200" dirty="0" smtClean="0"/>
              <a:t>kaufende Unternehmen </a:t>
            </a:r>
            <a:r>
              <a:rPr lang="de-DE" sz="1200" dirty="0"/>
              <a:t>und den Lieferanten.</a:t>
            </a:r>
          </a:p>
          <a:p>
            <a:pPr marL="358775" indent="0">
              <a:buNone/>
            </a:pPr>
            <a:r>
              <a:rPr lang="de-DE" sz="1200" b="1" dirty="0"/>
              <a:t>Hinweis</a:t>
            </a:r>
            <a:r>
              <a:rPr lang="de-DE" sz="1200" b="1" dirty="0" smtClean="0"/>
              <a:t>: </a:t>
            </a:r>
            <a:r>
              <a:rPr lang="de-DE" sz="1200" dirty="0" smtClean="0"/>
              <a:t>Sie </a:t>
            </a:r>
            <a:r>
              <a:rPr lang="de-DE" sz="1200" dirty="0"/>
              <a:t>können einen Bestellauftrag, der nicht richtig an Ihre E-Mail-Adresse, als </a:t>
            </a:r>
            <a:r>
              <a:rPr lang="de-DE" sz="1200" dirty="0" err="1" smtClean="0"/>
              <a:t>cXML</a:t>
            </a:r>
            <a:r>
              <a:rPr lang="de-DE" sz="1200" dirty="0" smtClean="0"/>
              <a:t> oder über </a:t>
            </a:r>
            <a:r>
              <a:rPr lang="de-DE" sz="1200" dirty="0"/>
              <a:t>EDI zugestellt wurde (</a:t>
            </a:r>
            <a:r>
              <a:rPr lang="de-DE" sz="1200" dirty="0" smtClean="0"/>
              <a:t>bei Enterprise </a:t>
            </a:r>
            <a:r>
              <a:rPr lang="de-DE" sz="1200" dirty="0"/>
              <a:t>Account), jederzeit erneut senden, indem Sie auf </a:t>
            </a:r>
            <a:r>
              <a:rPr lang="de-DE" sz="1200" dirty="0" smtClean="0"/>
              <a:t>die Schaltfläche </a:t>
            </a:r>
            <a:r>
              <a:rPr lang="de-DE" sz="1200" b="1" dirty="0"/>
              <a:t>Erneut </a:t>
            </a:r>
            <a:r>
              <a:rPr lang="de-DE" sz="1200" b="1" dirty="0" smtClean="0"/>
              <a:t>senden </a:t>
            </a:r>
            <a:r>
              <a:rPr lang="de-DE" sz="1200" dirty="0" smtClean="0"/>
              <a:t>klicken.</a:t>
            </a:r>
          </a:p>
          <a:p>
            <a:pPr marL="358775" indent="0">
              <a:buNone/>
            </a:pPr>
            <a:r>
              <a:rPr lang="de-DE" sz="1200" dirty="0" smtClean="0"/>
              <a:t>Weitere </a:t>
            </a:r>
            <a:r>
              <a:rPr lang="de-DE" sz="1200" dirty="0"/>
              <a:t>Optionen: </a:t>
            </a:r>
            <a:r>
              <a:rPr lang="de-DE" sz="1200" b="1" dirty="0" err="1"/>
              <a:t>cXML</a:t>
            </a:r>
            <a:r>
              <a:rPr lang="de-DE" sz="1200" b="1" dirty="0"/>
              <a:t>-Export</a:t>
            </a:r>
            <a:r>
              <a:rPr lang="de-DE" sz="1200" dirty="0"/>
              <a:t>, um eine Kopie der </a:t>
            </a:r>
            <a:r>
              <a:rPr lang="de-DE" sz="1200" dirty="0" err="1" smtClean="0"/>
              <a:t>cXML</a:t>
            </a:r>
            <a:r>
              <a:rPr lang="de-DE" sz="1200" dirty="0" smtClean="0"/>
              <a:t>-Quelldaten zu </a:t>
            </a:r>
            <a:r>
              <a:rPr lang="de-DE" sz="1200" dirty="0"/>
              <a:t>speichern; </a:t>
            </a:r>
            <a:r>
              <a:rPr lang="de-DE" sz="1200" b="1" dirty="0" smtClean="0"/>
              <a:t>Bestellhistorie </a:t>
            </a:r>
            <a:r>
              <a:rPr lang="de-DE" sz="1200" dirty="0" smtClean="0"/>
              <a:t>zur Diagnose </a:t>
            </a:r>
            <a:r>
              <a:rPr lang="de-DE" sz="1200" dirty="0"/>
              <a:t>von Problemen und für </a:t>
            </a:r>
            <a:r>
              <a:rPr lang="de-DE" sz="1200" dirty="0" smtClean="0"/>
              <a:t>das Audit </a:t>
            </a:r>
            <a:r>
              <a:rPr lang="de-DE" sz="1200" dirty="0"/>
              <a:t>des </a:t>
            </a:r>
            <a:r>
              <a:rPr lang="de-DE" sz="1200" dirty="0" smtClean="0"/>
              <a:t>Gesamtwerts.</a:t>
            </a:r>
          </a:p>
          <a:p>
            <a:pPr marL="358775" indent="0">
              <a:buNone/>
            </a:pPr>
            <a:endParaRPr lang="de-DE" sz="1200" dirty="0"/>
          </a:p>
          <a:p>
            <a:pPr marL="342900" indent="-342900">
              <a:buFont typeface="+mj-lt"/>
              <a:buAutoNum type="arabicPeriod" startAt="2"/>
            </a:pPr>
            <a:r>
              <a:rPr lang="de-DE" sz="1200" b="1" dirty="0" smtClean="0"/>
              <a:t>Im </a:t>
            </a:r>
            <a:r>
              <a:rPr lang="de-DE" sz="1200" b="1" dirty="0"/>
              <a:t>Abschnitt „Positionen</a:t>
            </a:r>
            <a:r>
              <a:rPr lang="de-DE" sz="1200" b="1" dirty="0" smtClean="0"/>
              <a:t>“ </a:t>
            </a:r>
            <a:r>
              <a:rPr lang="de-DE" sz="1200" dirty="0" smtClean="0"/>
              <a:t>werden </a:t>
            </a:r>
            <a:r>
              <a:rPr lang="de-DE" sz="1200" dirty="0"/>
              <a:t>die bestellten Artikel beschrieben. Jede Position beschreibt eine Artikelmenge, die </a:t>
            </a:r>
            <a:r>
              <a:rPr lang="de-DE" sz="1200" dirty="0" smtClean="0"/>
              <a:t>TÜV Rheinland </a:t>
            </a:r>
            <a:r>
              <a:rPr lang="de-DE" sz="1200" dirty="0"/>
              <a:t>kaufen möchte.  Legen Sie den Status der einzelnen Positionen durch den Versand von Bestellungsbestätigungen fest. Klicken Sie dazu auf „Bestellungsbestätigung erstellen“. Die Zwischensumme finden Sie unten auf dem Bestellauftrag.</a:t>
            </a:r>
          </a:p>
        </p:txBody>
      </p:sp>
      <p:sp>
        <p:nvSpPr>
          <p:cNvPr id="2" name="Title 1"/>
          <p:cNvSpPr>
            <a:spLocks noGrp="1"/>
          </p:cNvSpPr>
          <p:nvPr>
            <p:ph type="title"/>
          </p:nvPr>
        </p:nvSpPr>
        <p:spPr bwMode="gray"/>
        <p:txBody>
          <a:bodyPr vert="horz"/>
          <a:lstStyle/>
          <a:p>
            <a:r>
              <a:rPr lang="de-DE" dirty="0" smtClean="0"/>
              <a:t>Bestellaufträge verwalten.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Bestellauftragsdetails.</a:t>
            </a:r>
            <a:endParaRPr lang="de-DE" dirty="0">
              <a:solidFill>
                <a:schemeClr val="tx2"/>
              </a:solidFill>
            </a:endParaRPr>
          </a:p>
        </p:txBody>
      </p:sp>
      <p:sp>
        <p:nvSpPr>
          <p:cNvPr id="5" name="Datumsplatzhalter 4"/>
          <p:cNvSpPr>
            <a:spLocks noGrp="1"/>
          </p:cNvSpPr>
          <p:nvPr>
            <p:ph type="dt" sz="half" idx="10"/>
          </p:nvPr>
        </p:nvSpPr>
        <p:spPr/>
        <p:txBody>
          <a:bodyPr/>
          <a:lstStyle/>
          <a:p>
            <a:fld id="{994B55A7-C562-4F8F-994F-396F5C75854F}"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35</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9"/>
          <a:stretch>
            <a:fillRect/>
          </a:stretch>
        </p:blipFill>
        <p:spPr>
          <a:xfrm>
            <a:off x="478426" y="1701554"/>
            <a:ext cx="6210300" cy="952500"/>
          </a:xfrm>
          <a:prstGeom prst="rect">
            <a:avLst/>
          </a:prstGeom>
        </p:spPr>
      </p:pic>
      <p:pic>
        <p:nvPicPr>
          <p:cNvPr id="16" name="Grafik 15"/>
          <p:cNvPicPr>
            <a:picLocks noChangeAspect="1"/>
          </p:cNvPicPr>
          <p:nvPr/>
        </p:nvPicPr>
        <p:blipFill>
          <a:blip r:embed="rId10"/>
          <a:stretch>
            <a:fillRect/>
          </a:stretch>
        </p:blipFill>
        <p:spPr>
          <a:xfrm>
            <a:off x="487951" y="2654054"/>
            <a:ext cx="6200775" cy="2247900"/>
          </a:xfrm>
          <a:prstGeom prst="rect">
            <a:avLst/>
          </a:prstGeom>
        </p:spPr>
      </p:pic>
      <p:sp>
        <p:nvSpPr>
          <p:cNvPr id="17" name="Fußzeilenplatzhalter 16"/>
          <p:cNvSpPr>
            <a:spLocks noGrp="1"/>
          </p:cNvSpPr>
          <p:nvPr>
            <p:ph type="ftr" sz="quarter" idx="11"/>
          </p:nvPr>
        </p:nvSpPr>
        <p:spPr/>
        <p:txBody>
          <a:bodyPr/>
          <a:lstStyle/>
          <a:p>
            <a:r>
              <a:rPr lang="de-DE" dirty="0" smtClean="0"/>
              <a:t>Ariba Lieferantenhandbuch.</a:t>
            </a:r>
            <a:endParaRPr lang="de-DE" dirty="0"/>
          </a:p>
        </p:txBody>
      </p:sp>
      <p:sp>
        <p:nvSpPr>
          <p:cNvPr id="18" name="Interaktive Schaltfläche: Anfang 17">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45385362"/>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103877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4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319376" y="1701554"/>
            <a:ext cx="43206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Wählen </a:t>
            </a:r>
            <a:r>
              <a:rPr lang="de-DE" b="1" dirty="0"/>
              <a:t>Sie „PDF herunterladen“ </a:t>
            </a:r>
            <a:r>
              <a:rPr lang="de-DE" dirty="0"/>
              <a:t>wie dargestellt.</a:t>
            </a:r>
          </a:p>
          <a:p>
            <a:pPr marL="358775" indent="0">
              <a:buNone/>
            </a:pPr>
            <a:r>
              <a:rPr lang="de-DE" sz="1200" b="1" dirty="0" smtClean="0"/>
              <a:t>Hinweis: </a:t>
            </a:r>
            <a:r>
              <a:rPr lang="de-DE" sz="1200" dirty="0">
                <a:solidFill>
                  <a:srgbClr val="000000"/>
                </a:solidFill>
              </a:rPr>
              <a:t>Wenn das Dokument mehr als </a:t>
            </a:r>
            <a:r>
              <a:rPr lang="de-DE" sz="1200" dirty="0" smtClean="0">
                <a:solidFill>
                  <a:srgbClr val="000000"/>
                </a:solidFill>
              </a:rPr>
              <a:t>1000 Zeilen </a:t>
            </a:r>
            <a:r>
              <a:rPr lang="de-DE" sz="1200" dirty="0">
                <a:solidFill>
                  <a:srgbClr val="000000"/>
                </a:solidFill>
              </a:rPr>
              <a:t>umfasst oder größer als </a:t>
            </a:r>
            <a:r>
              <a:rPr lang="de-DE" sz="1200" dirty="0" smtClean="0">
                <a:solidFill>
                  <a:srgbClr val="000000"/>
                </a:solidFill>
              </a:rPr>
              <a:t>1 MB </a:t>
            </a:r>
            <a:r>
              <a:rPr lang="de-DE" sz="1200" dirty="0">
                <a:solidFill>
                  <a:srgbClr val="000000"/>
                </a:solidFill>
              </a:rPr>
              <a:t>ist, werden in der Benutzeroberfläche keine Details angezeigt. Daher sind in der generierten PDF keine Details enthalten.</a:t>
            </a:r>
            <a:endParaRPr lang="de-DE" sz="1200" dirty="0" smtClean="0"/>
          </a:p>
        </p:txBody>
      </p:sp>
      <p:sp>
        <p:nvSpPr>
          <p:cNvPr id="2" name="Title 1"/>
          <p:cNvSpPr>
            <a:spLocks noGrp="1"/>
          </p:cNvSpPr>
          <p:nvPr>
            <p:ph type="title"/>
          </p:nvPr>
        </p:nvSpPr>
        <p:spPr bwMode="gray"/>
        <p:txBody>
          <a:bodyPr vert="horz"/>
          <a:lstStyle/>
          <a:p>
            <a:r>
              <a:rPr lang="de-DE" dirty="0" smtClean="0"/>
              <a:t>Bestellaufträge verwalten.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PDF des Bestellauftrags erstellen.</a:t>
            </a:r>
            <a:endParaRPr lang="de-DE" dirty="0">
              <a:solidFill>
                <a:schemeClr val="tx2"/>
              </a:solidFill>
            </a:endParaRPr>
          </a:p>
        </p:txBody>
      </p:sp>
      <p:sp>
        <p:nvSpPr>
          <p:cNvPr id="5" name="Datumsplatzhalter 4"/>
          <p:cNvSpPr>
            <a:spLocks noGrp="1"/>
          </p:cNvSpPr>
          <p:nvPr>
            <p:ph type="dt" sz="half" idx="10"/>
          </p:nvPr>
        </p:nvSpPr>
        <p:spPr/>
        <p:txBody>
          <a:bodyPr/>
          <a:lstStyle/>
          <a:p>
            <a:fld id="{BB5B0F77-BFFA-4AC4-A751-4A37AA0AA202}"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36</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9"/>
          <a:stretch>
            <a:fillRect/>
          </a:stretch>
        </p:blipFill>
        <p:spPr>
          <a:xfrm>
            <a:off x="550436" y="1630436"/>
            <a:ext cx="6315113" cy="867276"/>
          </a:xfrm>
          <a:prstGeom prst="rect">
            <a:avLst/>
          </a:prstGeom>
        </p:spPr>
      </p:pic>
      <p:pic>
        <p:nvPicPr>
          <p:cNvPr id="15" name="Grafik 14"/>
          <p:cNvPicPr>
            <a:picLocks noChangeAspect="1"/>
          </p:cNvPicPr>
          <p:nvPr/>
        </p:nvPicPr>
        <p:blipFill>
          <a:blip r:embed="rId10"/>
          <a:stretch>
            <a:fillRect/>
          </a:stretch>
        </p:blipFill>
        <p:spPr>
          <a:xfrm>
            <a:off x="550436" y="2587571"/>
            <a:ext cx="6315113" cy="2351372"/>
          </a:xfrm>
          <a:prstGeom prst="rect">
            <a:avLst/>
          </a:prstGeom>
        </p:spPr>
      </p:pic>
      <p:sp>
        <p:nvSpPr>
          <p:cNvPr id="16" name="Fußzeilenplatzhalter 15"/>
          <p:cNvSpPr>
            <a:spLocks noGrp="1"/>
          </p:cNvSpPr>
          <p:nvPr>
            <p:ph type="ftr" sz="quarter" idx="11"/>
          </p:nvPr>
        </p:nvSpPr>
        <p:spPr/>
        <p:txBody>
          <a:bodyPr/>
          <a:lstStyle/>
          <a:p>
            <a:r>
              <a:rPr lang="de-DE" dirty="0" smtClean="0"/>
              <a:t>Ariba Lieferantenhandbuch.</a:t>
            </a:r>
            <a:endParaRPr lang="de-DE" dirty="0"/>
          </a:p>
        </p:txBody>
      </p:sp>
      <p:sp>
        <p:nvSpPr>
          <p:cNvPr id="17" name="Interaktive Schaltfläche: Anfang 16">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12239053"/>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4012002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29" name="think-cell Folie" r:id="rId40" imgW="351" imgH="351" progId="TCLayout.ActiveDocument.1">
                  <p:embed/>
                </p:oleObj>
              </mc:Choice>
              <mc:Fallback>
                <p:oleObj name="think-cell Folie" r:id="rId40" imgW="351" imgH="351" progId="TCLayout.ActiveDocument.1">
                  <p:embed/>
                  <p:pic>
                    <p:nvPicPr>
                      <p:cNvPr id="25" name="Objekt 24" hidden="1"/>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smtClean="0"/>
              <a:t>Agenda.</a:t>
            </a:r>
            <a:endParaRPr lang="de-DE"/>
          </a:p>
        </p:txBody>
      </p:sp>
      <p:sp>
        <p:nvSpPr>
          <p:cNvPr id="3" name="Datumsplatzhalter 2"/>
          <p:cNvSpPr>
            <a:spLocks noGrp="1"/>
          </p:cNvSpPr>
          <p:nvPr>
            <p:ph type="dt" sz="half" idx="10"/>
          </p:nvPr>
        </p:nvSpPr>
        <p:spPr/>
        <p:txBody>
          <a:bodyPr/>
          <a:lstStyle/>
          <a:p>
            <a:fld id="{71C3ADCC-0170-48BB-9523-82070FF27C19}" type="datetime1">
              <a:rPr lang="de-DE" smtClean="0"/>
              <a:pPr/>
              <a:t>09.03.2022</a:t>
            </a:fld>
            <a:endParaRPr lang="de-DE" dirty="0"/>
          </a:p>
        </p:txBody>
      </p:sp>
      <p:sp>
        <p:nvSpPr>
          <p:cNvPr id="4" name="Fußzeilenplatzhalter 3"/>
          <p:cNvSpPr>
            <a:spLocks noGrp="1"/>
          </p:cNvSpPr>
          <p:nvPr>
            <p:ph type="ftr" sz="quarter" idx="11"/>
          </p:nvPr>
        </p:nvSpPr>
        <p:spPr/>
        <p:txBody>
          <a:bodyPr/>
          <a:lstStyle/>
          <a:p>
            <a:r>
              <a:rPr lang="de-DE" dirty="0" smtClean="0"/>
              <a:t>Ariba Lieferantenhandbuch.</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pPr/>
              <a:t>37</a:t>
            </a:fld>
            <a:endParaRPr lang="de-DE" dirty="0"/>
          </a:p>
        </p:txBody>
      </p:sp>
      <p:sp>
        <p:nvSpPr>
          <p:cNvPr id="6" name="Textplatzhalter 5"/>
          <p:cNvSpPr>
            <a:spLocks noGrp="1"/>
          </p:cNvSpPr>
          <p:nvPr>
            <p:ph type="body" sz="quarter" idx="13"/>
          </p:nvPr>
        </p:nvSpPr>
        <p:spPr/>
        <p:txBody>
          <a:bodyPr/>
          <a:lstStyle/>
          <a:p>
            <a:endParaRPr lang="de-DE"/>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3" name="Gruppieren 52"/>
          <p:cNvGrpSpPr/>
          <p:nvPr>
            <p:custDataLst>
              <p:tags r:id="rId4"/>
            </p:custDataLst>
          </p:nvPr>
        </p:nvGrpSpPr>
        <p:grpSpPr>
          <a:xfrm>
            <a:off x="549622" y="1701800"/>
            <a:ext cx="11090354" cy="2877657"/>
            <a:chOff x="549622" y="1701800"/>
            <a:chExt cx="11090354" cy="2877657"/>
          </a:xfrm>
        </p:grpSpPr>
        <p:grpSp>
          <p:nvGrpSpPr>
            <p:cNvPr id="43" name="Gruppieren 42"/>
            <p:cNvGrpSpPr/>
            <p:nvPr>
              <p:custDataLst>
                <p:tags r:id="rId5"/>
              </p:custDataLst>
            </p:nvPr>
          </p:nvGrpSpPr>
          <p:grpSpPr>
            <a:xfrm>
              <a:off x="549622" y="1701800"/>
              <a:ext cx="11090354" cy="2003523"/>
              <a:chOff x="549622" y="1701800"/>
              <a:chExt cx="11090354" cy="2003523"/>
            </a:xfrm>
          </p:grpSpPr>
          <p:sp>
            <p:nvSpPr>
              <p:cNvPr id="44" name="Rechteck 43"/>
              <p:cNvSpPr>
                <a:spLocks/>
              </p:cNvSpPr>
              <p:nvPr/>
            </p:nvSpPr>
            <p:spPr>
              <a:xfrm>
                <a:off x="550863" y="3207223"/>
                <a:ext cx="11069640" cy="498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5" name="Gruppieren 44">
                <a:extLst>
                  <a:ext uri="{FF2B5EF4-FFF2-40B4-BE49-F238E27FC236}">
                    <a16:creationId xmlns:a16="http://schemas.microsoft.com/office/drawing/2014/main" id="{30EE99BE-47C3-4E2F-B1D2-94E46DE2A965}"/>
                  </a:ext>
                </a:extLst>
              </p:cNvPr>
              <p:cNvGrpSpPr/>
              <p:nvPr/>
            </p:nvGrpSpPr>
            <p:grpSpPr>
              <a:xfrm>
                <a:off x="549622" y="1701800"/>
                <a:ext cx="11090354" cy="366987"/>
                <a:chOff x="550863" y="1701800"/>
                <a:chExt cx="11090354" cy="366987"/>
              </a:xfrm>
            </p:grpSpPr>
            <p:grpSp>
              <p:nvGrpSpPr>
                <p:cNvPr id="46" name="Gruppieren 45">
                  <a:extLst>
                    <a:ext uri="{FF2B5EF4-FFF2-40B4-BE49-F238E27FC236}">
                      <a16:creationId xmlns:a16="http://schemas.microsoft.com/office/drawing/2014/main" id="{F258FD6B-F41F-444B-8757-B0F5E0B8EE0B}"/>
                    </a:ext>
                  </a:extLst>
                </p:cNvPr>
                <p:cNvGrpSpPr/>
                <p:nvPr>
                  <p:custDataLst>
                    <p:tags r:id="rId31"/>
                  </p:custDataLst>
                </p:nvPr>
              </p:nvGrpSpPr>
              <p:grpSpPr>
                <a:xfrm>
                  <a:off x="550863" y="1701800"/>
                  <a:ext cx="11088687" cy="366987"/>
                  <a:chOff x="550863" y="1701800"/>
                  <a:chExt cx="11088687" cy="366987"/>
                </a:xfrm>
              </p:grpSpPr>
              <p:sp>
                <p:nvSpPr>
                  <p:cNvPr id="50" name="Textfeld 49"/>
                  <p:cNvSpPr txBox="1"/>
                  <p:nvPr>
                    <p:custDataLst>
                      <p:tags r:id="rId35"/>
                    </p:custDataLst>
                  </p:nvPr>
                </p:nvSpPr>
                <p:spPr>
                  <a:xfrm>
                    <a:off x="550863" y="1701800"/>
                    <a:ext cx="1223743" cy="359804"/>
                  </a:xfrm>
                  <a:prstGeom prst="rect">
                    <a:avLst/>
                  </a:prstGeom>
                  <a:noFill/>
                </p:spPr>
                <p:txBody>
                  <a:bodyPr wrap="square" lIns="108000" tIns="0" rIns="0" bIns="0" rtlCol="0" anchor="t" anchorCtr="0">
                    <a:noAutofit/>
                  </a:bodyPr>
                  <a:lstStyle/>
                  <a:p>
                    <a:pPr>
                      <a:buClr>
                        <a:schemeClr val="tx2"/>
                      </a:buClr>
                    </a:pPr>
                    <a:r>
                      <a:rPr lang="de-DE" sz="1400" b="1" dirty="0" smtClean="0">
                        <a:solidFill>
                          <a:schemeClr val="dk1"/>
                        </a:solidFill>
                      </a:rPr>
                      <a:t>Kapitel</a:t>
                    </a:r>
                    <a:endParaRPr lang="de-DE" sz="1400" b="1" dirty="0">
                      <a:solidFill>
                        <a:schemeClr val="dk1"/>
                      </a:solidFill>
                    </a:endParaRPr>
                  </a:p>
                </p:txBody>
              </p:sp>
              <p:sp>
                <p:nvSpPr>
                  <p:cNvPr id="51" name="Textfeld 50"/>
                  <p:cNvSpPr txBox="1"/>
                  <p:nvPr>
                    <p:custDataLst>
                      <p:tags r:id="rId36"/>
                    </p:custDataLst>
                  </p:nvPr>
                </p:nvSpPr>
                <p:spPr>
                  <a:xfrm>
                    <a:off x="1774606" y="1701800"/>
                    <a:ext cx="4392610" cy="359804"/>
                  </a:xfrm>
                  <a:prstGeom prst="rect">
                    <a:avLst/>
                  </a:prstGeom>
                  <a:noFill/>
                </p:spPr>
                <p:txBody>
                  <a:bodyPr wrap="square" lIns="0" tIns="0" rIns="0" bIns="0" rtlCol="0">
                    <a:noAutofit/>
                  </a:bodyPr>
                  <a:lstStyle/>
                  <a:p>
                    <a:pPr>
                      <a:buClr>
                        <a:schemeClr val="tx2"/>
                      </a:buClr>
                    </a:pPr>
                    <a:r>
                      <a:rPr lang="de-DE" sz="1400" b="1" dirty="0" smtClean="0">
                        <a:solidFill>
                          <a:schemeClr val="dk1"/>
                        </a:solidFill>
                      </a:rPr>
                      <a:t>Thema</a:t>
                    </a:r>
                    <a:endParaRPr lang="de-DE" sz="1400" b="1" dirty="0">
                      <a:solidFill>
                        <a:schemeClr val="dk1"/>
                      </a:solidFill>
                    </a:endParaRPr>
                  </a:p>
                </p:txBody>
              </p:sp>
              <p:cxnSp>
                <p:nvCxnSpPr>
                  <p:cNvPr id="52" name="Gerader Verbinder 47"/>
                  <p:cNvCxnSpPr>
                    <a:cxnSpLocks/>
                  </p:cNvCxnSpPr>
                  <p:nvPr>
                    <p:custDataLst>
                      <p:tags r:id="rId37"/>
                    </p:custDataLst>
                  </p:nvPr>
                </p:nvCxnSpPr>
                <p:spPr>
                  <a:xfrm>
                    <a:off x="550863" y="2068787"/>
                    <a:ext cx="110886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7" name="Textfeld 46">
                  <a:extLst>
                    <a:ext uri="{FF2B5EF4-FFF2-40B4-BE49-F238E27FC236}">
                      <a16:creationId xmlns:a16="http://schemas.microsoft.com/office/drawing/2014/main" id="{3D66FF61-43A1-4E3B-A189-437700BF27F4}"/>
                    </a:ext>
                  </a:extLst>
                </p:cNvPr>
                <p:cNvSpPr txBox="1"/>
                <p:nvPr>
                  <p:custDataLst>
                    <p:tags r:id="rId32"/>
                  </p:custDataLst>
                </p:nvPr>
              </p:nvSpPr>
              <p:spPr>
                <a:xfrm>
                  <a:off x="6238819" y="1701800"/>
                  <a:ext cx="1223743" cy="359804"/>
                </a:xfrm>
                <a:prstGeom prst="rect">
                  <a:avLst/>
                </a:prstGeom>
                <a:noFill/>
              </p:spPr>
              <p:txBody>
                <a:bodyPr wrap="square" lIns="0" tIns="0" rIns="0" bIns="0" rtlCol="0" anchor="t" anchorCtr="0">
                  <a:noAutofit/>
                </a:bodyPr>
                <a:lstStyle/>
                <a:p>
                  <a:pPr>
                    <a:buClr>
                      <a:schemeClr val="tx2"/>
                    </a:buClr>
                  </a:pPr>
                  <a:r>
                    <a:rPr lang="de-DE" sz="1400" b="1" dirty="0" smtClean="0">
                      <a:solidFill>
                        <a:schemeClr val="dk1"/>
                      </a:solidFill>
                    </a:rPr>
                    <a:t>Dauer</a:t>
                  </a:r>
                  <a:endParaRPr lang="de-DE" sz="1400" b="1" dirty="0">
                    <a:solidFill>
                      <a:schemeClr val="dk1"/>
                    </a:solidFill>
                  </a:endParaRPr>
                </a:p>
              </p:txBody>
            </p:sp>
            <p:sp>
              <p:nvSpPr>
                <p:cNvPr id="48" name="Textfeld 47">
                  <a:extLst>
                    <a:ext uri="{FF2B5EF4-FFF2-40B4-BE49-F238E27FC236}">
                      <a16:creationId xmlns:a16="http://schemas.microsoft.com/office/drawing/2014/main" id="{25FEC6CF-9A36-4220-9458-717409E39D27}"/>
                    </a:ext>
                  </a:extLst>
                </p:cNvPr>
                <p:cNvSpPr txBox="1"/>
                <p:nvPr>
                  <p:custDataLst>
                    <p:tags r:id="rId33"/>
                  </p:custDataLst>
                </p:nvPr>
              </p:nvSpPr>
              <p:spPr>
                <a:xfrm>
                  <a:off x="7462562" y="1701800"/>
                  <a:ext cx="3673751" cy="359804"/>
                </a:xfrm>
                <a:prstGeom prst="rect">
                  <a:avLst/>
                </a:prstGeom>
                <a:noFill/>
              </p:spPr>
              <p:txBody>
                <a:bodyPr wrap="square" lIns="0" tIns="0" rIns="0" bIns="0" rtlCol="0">
                  <a:noAutofit/>
                </a:bodyPr>
                <a:lstStyle/>
                <a:p>
                  <a:pPr>
                    <a:buClr>
                      <a:schemeClr val="tx2"/>
                    </a:buClr>
                  </a:pPr>
                  <a:r>
                    <a:rPr lang="de-DE" sz="1400" b="1" dirty="0" smtClean="0">
                      <a:solidFill>
                        <a:schemeClr val="dk1"/>
                      </a:solidFill>
                    </a:rPr>
                    <a:t>Referent</a:t>
                  </a:r>
                  <a:endParaRPr lang="de-DE" sz="1400" b="1" dirty="0">
                    <a:solidFill>
                      <a:schemeClr val="dk1"/>
                    </a:solidFill>
                  </a:endParaRPr>
                </a:p>
              </p:txBody>
            </p:sp>
            <p:sp>
              <p:nvSpPr>
                <p:cNvPr id="49" name="Textfeld 48">
                  <a:extLst>
                    <a:ext uri="{FF2B5EF4-FFF2-40B4-BE49-F238E27FC236}">
                      <a16:creationId xmlns:a16="http://schemas.microsoft.com/office/drawing/2014/main" id="{D78956F6-1A3C-4D5D-89B5-3E5B90F2E766}"/>
                    </a:ext>
                  </a:extLst>
                </p:cNvPr>
                <p:cNvSpPr txBox="1"/>
                <p:nvPr>
                  <p:custDataLst>
                    <p:tags r:id="rId34"/>
                  </p:custDataLst>
                </p:nvPr>
              </p:nvSpPr>
              <p:spPr>
                <a:xfrm>
                  <a:off x="10415806" y="1701800"/>
                  <a:ext cx="1225411" cy="359804"/>
                </a:xfrm>
                <a:prstGeom prst="rect">
                  <a:avLst/>
                </a:prstGeom>
                <a:noFill/>
              </p:spPr>
              <p:txBody>
                <a:bodyPr wrap="square" lIns="0" tIns="0" rIns="108000" bIns="0" rtlCol="0">
                  <a:noAutofit/>
                </a:bodyPr>
                <a:lstStyle/>
                <a:p>
                  <a:pPr algn="r">
                    <a:buClr>
                      <a:schemeClr val="tx2"/>
                    </a:buClr>
                  </a:pPr>
                  <a:r>
                    <a:rPr lang="de-DE" sz="1400" b="1" dirty="0" smtClean="0">
                      <a:solidFill>
                        <a:schemeClr val="dk1"/>
                      </a:solidFill>
                    </a:rPr>
                    <a:t>Seite</a:t>
                  </a:r>
                  <a:endParaRPr lang="de-DE" sz="1400" b="1" dirty="0">
                    <a:solidFill>
                      <a:schemeClr val="dk1"/>
                    </a:solidFill>
                  </a:endParaRPr>
                </a:p>
              </p:txBody>
            </p:sp>
          </p:grpSp>
        </p:grpSp>
        <p:grpSp>
          <p:nvGrpSpPr>
            <p:cNvPr id="40" name="MIO_AGENDA_ELEMENT_DECORATOR_4">
              <a:extLst>
                <a:ext uri="{FF2B5EF4-FFF2-40B4-BE49-F238E27FC236}">
                  <a16:creationId xmlns:a16="http://schemas.microsoft.com/office/drawing/2014/main" id="{910E0FB9-9C14-40E8-8B5A-ACAE1312B09E}"/>
                </a:ext>
              </a:extLst>
            </p:cNvPr>
            <p:cNvGrpSpPr/>
            <p:nvPr>
              <p:custDataLst>
                <p:tags r:id="rId6"/>
              </p:custDataLst>
            </p:nvPr>
          </p:nvGrpSpPr>
          <p:grpSpPr>
            <a:xfrm>
              <a:off x="550436" y="3578500"/>
              <a:ext cx="11088687" cy="504070"/>
              <a:chOff x="550863" y="2061604"/>
              <a:chExt cx="11088687" cy="504070"/>
            </a:xfrm>
          </p:grpSpPr>
          <p:sp>
            <p:nvSpPr>
              <p:cNvPr id="41" name="MIO_AGENDA_ELEMENT_DECORATOR_4">
                <a:extLst>
                  <a:ext uri="{FF2B5EF4-FFF2-40B4-BE49-F238E27FC236}">
                    <a16:creationId xmlns:a16="http://schemas.microsoft.com/office/drawing/2014/main" id="{685FFC70-F692-48DC-8EE2-AAB67A62E422}"/>
                  </a:ext>
                </a:extLst>
              </p:cNvPr>
              <p:cNvSpPr/>
              <p:nvPr/>
            </p:nvSpPr>
            <p:spPr>
              <a:xfrm>
                <a:off x="550863" y="2061604"/>
                <a:ext cx="11088687" cy="5040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42" name="MIO_AGENDA_ELEMENT_DECORATOR_4">
                <a:extLst>
                  <a:ext uri="{FF2B5EF4-FFF2-40B4-BE49-F238E27FC236}">
                    <a16:creationId xmlns:a16="http://schemas.microsoft.com/office/drawing/2014/main" id="{7BCE0824-31FE-4663-BB64-8A8E2412CCDC}"/>
                  </a:ext>
                </a:extLst>
              </p:cNvPr>
              <p:cNvCxnSpPr/>
              <p:nvPr>
                <p:custDataLst>
                  <p:tags r:id="rId30"/>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4" name="MIO_AGENDA_ELEMENT_DECORATOR_5">
              <a:extLst>
                <a:ext uri="{FF2B5EF4-FFF2-40B4-BE49-F238E27FC236}">
                  <a16:creationId xmlns:a16="http://schemas.microsoft.com/office/drawing/2014/main" id="{EA9C22A2-0157-4943-BFD2-C49AEA9DC67E}"/>
                </a:ext>
              </a:extLst>
            </p:cNvPr>
            <p:cNvGrpSpPr/>
            <p:nvPr>
              <p:custDataLst>
                <p:tags r:id="rId7"/>
              </p:custDataLst>
            </p:nvPr>
          </p:nvGrpSpPr>
          <p:grpSpPr>
            <a:xfrm>
              <a:off x="550863" y="4075387"/>
              <a:ext cx="11088687" cy="504070"/>
              <a:chOff x="550863" y="2061604"/>
              <a:chExt cx="11088687" cy="504070"/>
            </a:xfrm>
          </p:grpSpPr>
          <p:sp>
            <p:nvSpPr>
              <p:cNvPr id="35" name="MIO_AGENDA_ELEMENT_DECORATOR_5">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6" name="MIO_AGENDA_ELEMENT_DECORATOR_5"/>
              <p:cNvCxnSpPr/>
              <p:nvPr>
                <p:custDataLst>
                  <p:tags r:id="rId29"/>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MIO_AGENDA_ELEMENT_DECORATOR_3">
              <a:extLst>
                <a:ext uri="{FF2B5EF4-FFF2-40B4-BE49-F238E27FC236}">
                  <a16:creationId xmlns:a16="http://schemas.microsoft.com/office/drawing/2014/main" id="{EA9C22A2-0157-4943-BFD2-C49AEA9DC67E}"/>
                </a:ext>
              </a:extLst>
            </p:cNvPr>
            <p:cNvGrpSpPr/>
            <p:nvPr>
              <p:custDataLst>
                <p:tags r:id="rId8"/>
              </p:custDataLst>
            </p:nvPr>
          </p:nvGrpSpPr>
          <p:grpSpPr>
            <a:xfrm>
              <a:off x="550863" y="3081613"/>
              <a:ext cx="11088687" cy="504070"/>
              <a:chOff x="550863" y="2061604"/>
              <a:chExt cx="11088687" cy="504070"/>
            </a:xfrm>
          </p:grpSpPr>
          <p:sp>
            <p:nvSpPr>
              <p:cNvPr id="23" name="MIO_AGENDA_ELEMENT_DECORATOR_3">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4" name="MIO_AGENDA_ELEMENT_DECORATOR_3"/>
              <p:cNvCxnSpPr/>
              <p:nvPr>
                <p:custDataLst>
                  <p:tags r:id="rId28"/>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MIO_AGENDA_ELEMENT_DECORATOR_2">
              <a:extLst>
                <a:ext uri="{FF2B5EF4-FFF2-40B4-BE49-F238E27FC236}">
                  <a16:creationId xmlns:a16="http://schemas.microsoft.com/office/drawing/2014/main" id="{EA9C22A2-0157-4943-BFD2-C49AEA9DC67E}"/>
                </a:ext>
              </a:extLst>
            </p:cNvPr>
            <p:cNvGrpSpPr/>
            <p:nvPr>
              <p:custDataLst>
                <p:tags r:id="rId9"/>
              </p:custDataLst>
            </p:nvPr>
          </p:nvGrpSpPr>
          <p:grpSpPr>
            <a:xfrm>
              <a:off x="550863" y="2584726"/>
              <a:ext cx="11088687" cy="504070"/>
              <a:chOff x="550863" y="2061604"/>
              <a:chExt cx="11088687" cy="504070"/>
            </a:xfrm>
          </p:grpSpPr>
          <p:sp>
            <p:nvSpPr>
              <p:cNvPr id="17" name="MIO_AGENDA_ELEMENT_DECORATOR_2">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8" name="MIO_AGENDA_ELEMENT_DECORATOR_2"/>
              <p:cNvCxnSpPr/>
              <p:nvPr>
                <p:custDataLst>
                  <p:tags r:id="rId27"/>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MIO_AGENDA_ELEMENT_DECORATOR_1">
              <a:extLst>
                <a:ext uri="{FF2B5EF4-FFF2-40B4-BE49-F238E27FC236}">
                  <a16:creationId xmlns:a16="http://schemas.microsoft.com/office/drawing/2014/main" id="{EA9C22A2-0157-4943-BFD2-C49AEA9DC67E}"/>
                </a:ext>
              </a:extLst>
            </p:cNvPr>
            <p:cNvGrpSpPr/>
            <p:nvPr>
              <p:custDataLst>
                <p:tags r:id="rId10"/>
              </p:custDataLst>
            </p:nvPr>
          </p:nvGrpSpPr>
          <p:grpSpPr>
            <a:xfrm>
              <a:off x="550863" y="2087839"/>
              <a:ext cx="11088687" cy="504070"/>
              <a:chOff x="550863" y="2061604"/>
              <a:chExt cx="11088687" cy="504070"/>
            </a:xfrm>
          </p:grpSpPr>
          <p:sp>
            <p:nvSpPr>
              <p:cNvPr id="11" name="MIO_AGENDA_ELEMENT_DECORATOR_1">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2" name="MIO_AGENDA_ELEMENT_DECORATOR_1"/>
              <p:cNvCxnSpPr/>
              <p:nvPr>
                <p:custDataLst>
                  <p:tags r:id="rId26"/>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 name="MIO_AGENDA_ELEMENT_TITEL_1">
              <a:hlinkClick r:id="rId42" action="ppaction://hlinksldjump"/>
            </p:cNvPr>
            <p:cNvSpPr>
              <a:spLocks/>
            </p:cNvSpPr>
            <p:nvPr>
              <p:custDataLst>
                <p:tags r:id="rId11"/>
              </p:custDataLst>
            </p:nvPr>
          </p:nvSpPr>
          <p:spPr>
            <a:xfrm>
              <a:off x="1774607" y="2087839"/>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dirty="0" smtClean="0">
                  <a:solidFill>
                    <a:schemeClr val="tx1"/>
                  </a:solidFill>
                  <a:latin typeface="Arial" panose="020B0604020202020204" pitchFamily="34" charset="0"/>
                </a:rPr>
                <a:t>Übersicht über Ariba Network.</a:t>
              </a:r>
              <a:endParaRPr lang="de-DE" sz="1400" dirty="0">
                <a:solidFill>
                  <a:schemeClr val="tx1"/>
                </a:solidFill>
                <a:latin typeface="Arial" panose="020B0604020202020204" pitchFamily="34" charset="0"/>
              </a:endParaRPr>
            </a:p>
          </p:txBody>
        </p:sp>
        <p:sp>
          <p:nvSpPr>
            <p:cNvPr id="8" name="MIO_AGENDA_ELEMENT_ELEMENTNUMBER_1">
              <a:hlinkClick r:id="rId42" action="ppaction://hlinksldjump"/>
            </p:cNvPr>
            <p:cNvSpPr>
              <a:spLocks/>
            </p:cNvSpPr>
            <p:nvPr>
              <p:custDataLst>
                <p:tags r:id="rId12"/>
              </p:custDataLst>
            </p:nvPr>
          </p:nvSpPr>
          <p:spPr>
            <a:xfrm>
              <a:off x="550863" y="2087839"/>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1</a:t>
              </a:r>
              <a:endParaRPr lang="de-DE" sz="1400" dirty="0">
                <a:solidFill>
                  <a:schemeClr val="tx1"/>
                </a:solidFill>
                <a:latin typeface="Arial" panose="020B0604020202020204" pitchFamily="34" charset="0"/>
              </a:endParaRPr>
            </a:p>
          </p:txBody>
        </p:sp>
        <p:sp>
          <p:nvSpPr>
            <p:cNvPr id="9" name="MIO_AGENDA_ELEMENT_PAGENUMBER_1">
              <a:hlinkClick r:id="rId42" action="ppaction://hlinksldjump"/>
            </p:cNvPr>
            <p:cNvSpPr txBox="1">
              <a:spLocks/>
            </p:cNvSpPr>
            <p:nvPr>
              <p:custDataLst>
                <p:tags r:id="rId13"/>
              </p:custDataLst>
            </p:nvPr>
          </p:nvSpPr>
          <p:spPr>
            <a:xfrm>
              <a:off x="11136313" y="2087839"/>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4</a:t>
              </a:r>
              <a:endParaRPr lang="de-DE" sz="1400" dirty="0">
                <a:latin typeface="Arial" panose="020B0604020202020204" pitchFamily="34" charset="0"/>
              </a:endParaRPr>
            </a:p>
          </p:txBody>
        </p:sp>
        <p:sp>
          <p:nvSpPr>
            <p:cNvPr id="13" name="MIO_AGENDA_ELEMENT_TITEL_2">
              <a:hlinkClick r:id="rId43" action="ppaction://hlinksldjump"/>
            </p:cNvPr>
            <p:cNvSpPr>
              <a:spLocks/>
            </p:cNvSpPr>
            <p:nvPr>
              <p:custDataLst>
                <p:tags r:id="rId14"/>
              </p:custDataLst>
            </p:nvPr>
          </p:nvSpPr>
          <p:spPr>
            <a:xfrm>
              <a:off x="1774607" y="2584726"/>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Kontoeinrichtung.</a:t>
              </a:r>
              <a:endParaRPr lang="de-DE" sz="1400" dirty="0">
                <a:solidFill>
                  <a:schemeClr val="tx1"/>
                </a:solidFill>
                <a:latin typeface="Arial" panose="020B0604020202020204" pitchFamily="34" charset="0"/>
              </a:endParaRPr>
            </a:p>
          </p:txBody>
        </p:sp>
        <p:sp>
          <p:nvSpPr>
            <p:cNvPr id="14" name="MIO_AGENDA_ELEMENT_ELEMENTNUMBER_2">
              <a:hlinkClick r:id="rId43" action="ppaction://hlinksldjump"/>
            </p:cNvPr>
            <p:cNvSpPr>
              <a:spLocks/>
            </p:cNvSpPr>
            <p:nvPr>
              <p:custDataLst>
                <p:tags r:id="rId15"/>
              </p:custDataLst>
            </p:nvPr>
          </p:nvSpPr>
          <p:spPr>
            <a:xfrm>
              <a:off x="550863" y="2584726"/>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2</a:t>
              </a:r>
              <a:endParaRPr lang="de-DE" sz="1400" dirty="0">
                <a:solidFill>
                  <a:schemeClr val="tx1"/>
                </a:solidFill>
                <a:latin typeface="Arial" panose="020B0604020202020204" pitchFamily="34" charset="0"/>
              </a:endParaRPr>
            </a:p>
          </p:txBody>
        </p:sp>
        <p:sp>
          <p:nvSpPr>
            <p:cNvPr id="15" name="MIO_AGENDA_ELEMENT_PAGENUMBER_2">
              <a:hlinkClick r:id="rId43" action="ppaction://hlinksldjump"/>
            </p:cNvPr>
            <p:cNvSpPr txBox="1">
              <a:spLocks/>
            </p:cNvSpPr>
            <p:nvPr>
              <p:custDataLst>
                <p:tags r:id="rId16"/>
              </p:custDataLst>
            </p:nvPr>
          </p:nvSpPr>
          <p:spPr>
            <a:xfrm>
              <a:off x="11136313" y="2584726"/>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12</a:t>
              </a:r>
              <a:endParaRPr lang="de-DE" sz="1400" dirty="0">
                <a:latin typeface="Arial" panose="020B0604020202020204" pitchFamily="34" charset="0"/>
              </a:endParaRPr>
            </a:p>
          </p:txBody>
        </p:sp>
        <p:sp>
          <p:nvSpPr>
            <p:cNvPr id="19" name="MIO_AGENDA_ELEMENT_TITEL_3">
              <a:hlinkClick r:id="rId44" action="ppaction://hlinksldjump"/>
            </p:cNvPr>
            <p:cNvSpPr>
              <a:spLocks/>
            </p:cNvSpPr>
            <p:nvPr>
              <p:custDataLst>
                <p:tags r:id="rId17"/>
              </p:custDataLst>
            </p:nvPr>
          </p:nvSpPr>
          <p:spPr>
            <a:xfrm>
              <a:off x="1774607" y="3081613"/>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Bestellaufträge.</a:t>
              </a:r>
              <a:endParaRPr lang="de-DE" sz="1400" dirty="0">
                <a:solidFill>
                  <a:schemeClr val="tx1"/>
                </a:solidFill>
                <a:latin typeface="Arial" panose="020B0604020202020204" pitchFamily="34" charset="0"/>
              </a:endParaRPr>
            </a:p>
          </p:txBody>
        </p:sp>
        <p:sp>
          <p:nvSpPr>
            <p:cNvPr id="20" name="MIO_AGENDA_ELEMENT_ELEMENTNUMBER_3">
              <a:hlinkClick r:id="rId44" action="ppaction://hlinksldjump"/>
            </p:cNvPr>
            <p:cNvSpPr>
              <a:spLocks/>
            </p:cNvSpPr>
            <p:nvPr>
              <p:custDataLst>
                <p:tags r:id="rId18"/>
              </p:custDataLst>
            </p:nvPr>
          </p:nvSpPr>
          <p:spPr>
            <a:xfrm>
              <a:off x="550863" y="3081613"/>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3</a:t>
              </a:r>
              <a:endParaRPr lang="de-DE" sz="1400" dirty="0">
                <a:solidFill>
                  <a:schemeClr val="tx1"/>
                </a:solidFill>
                <a:latin typeface="Arial" panose="020B0604020202020204" pitchFamily="34" charset="0"/>
              </a:endParaRPr>
            </a:p>
          </p:txBody>
        </p:sp>
        <p:sp>
          <p:nvSpPr>
            <p:cNvPr id="21" name="MIO_AGENDA_ELEMENT_PAGENUMBER_3">
              <a:hlinkClick r:id="rId44" action="ppaction://hlinksldjump"/>
            </p:cNvPr>
            <p:cNvSpPr txBox="1">
              <a:spLocks/>
            </p:cNvSpPr>
            <p:nvPr>
              <p:custDataLst>
                <p:tags r:id="rId19"/>
              </p:custDataLst>
            </p:nvPr>
          </p:nvSpPr>
          <p:spPr>
            <a:xfrm>
              <a:off x="11136313" y="3081613"/>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33</a:t>
              </a:r>
              <a:endParaRPr lang="de-DE" sz="1400" dirty="0">
                <a:latin typeface="Arial" panose="020B0604020202020204" pitchFamily="34" charset="0"/>
              </a:endParaRPr>
            </a:p>
          </p:txBody>
        </p:sp>
        <p:sp>
          <p:nvSpPr>
            <p:cNvPr id="31" name="MIO_AGENDA_ELEMENT_TITEL_5">
              <a:hlinkClick r:id="rId45" action="ppaction://hlinksldjump"/>
            </p:cNvPr>
            <p:cNvSpPr>
              <a:spLocks/>
            </p:cNvSpPr>
            <p:nvPr>
              <p:custDataLst>
                <p:tags r:id="rId20"/>
              </p:custDataLst>
            </p:nvPr>
          </p:nvSpPr>
          <p:spPr>
            <a:xfrm>
              <a:off x="1774607" y="4075387"/>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Rechnungsarten.</a:t>
              </a:r>
              <a:endParaRPr lang="de-DE" sz="1400" dirty="0">
                <a:solidFill>
                  <a:schemeClr val="tx1"/>
                </a:solidFill>
                <a:latin typeface="Arial" panose="020B0604020202020204" pitchFamily="34" charset="0"/>
              </a:endParaRPr>
            </a:p>
          </p:txBody>
        </p:sp>
        <p:sp>
          <p:nvSpPr>
            <p:cNvPr id="32" name="MIO_AGENDA_ELEMENT_ELEMENTNUMBER_5">
              <a:hlinkClick r:id="rId45" action="ppaction://hlinksldjump"/>
            </p:cNvPr>
            <p:cNvSpPr>
              <a:spLocks/>
            </p:cNvSpPr>
            <p:nvPr>
              <p:custDataLst>
                <p:tags r:id="rId21"/>
              </p:custDataLst>
            </p:nvPr>
          </p:nvSpPr>
          <p:spPr>
            <a:xfrm>
              <a:off x="550863" y="4075387"/>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5</a:t>
              </a:r>
              <a:endParaRPr lang="de-DE" sz="1400" dirty="0">
                <a:solidFill>
                  <a:schemeClr val="tx1"/>
                </a:solidFill>
                <a:latin typeface="Arial" panose="020B0604020202020204" pitchFamily="34" charset="0"/>
              </a:endParaRPr>
            </a:p>
          </p:txBody>
        </p:sp>
        <p:sp>
          <p:nvSpPr>
            <p:cNvPr id="33" name="MIO_AGENDA_ELEMENT_PAGENUMBER_5">
              <a:hlinkClick r:id="rId45" action="ppaction://hlinksldjump"/>
            </p:cNvPr>
            <p:cNvSpPr txBox="1">
              <a:spLocks/>
            </p:cNvSpPr>
            <p:nvPr>
              <p:custDataLst>
                <p:tags r:id="rId22"/>
              </p:custDataLst>
            </p:nvPr>
          </p:nvSpPr>
          <p:spPr>
            <a:xfrm>
              <a:off x="11136313" y="4075387"/>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52</a:t>
              </a:r>
              <a:endParaRPr lang="de-DE" sz="1400" dirty="0">
                <a:latin typeface="Arial" panose="020B0604020202020204" pitchFamily="34" charset="0"/>
              </a:endParaRPr>
            </a:p>
          </p:txBody>
        </p:sp>
        <p:sp>
          <p:nvSpPr>
            <p:cNvPr id="37" name="MIO_AGENDA_ELEMENT_TITEL_4"/>
            <p:cNvSpPr>
              <a:spLocks/>
            </p:cNvSpPr>
            <p:nvPr>
              <p:custDataLst>
                <p:tags r:id="rId23"/>
              </p:custDataLst>
            </p:nvPr>
          </p:nvSpPr>
          <p:spPr>
            <a:xfrm>
              <a:off x="1774607" y="3578500"/>
              <a:ext cx="4464620" cy="504000"/>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accent1"/>
                  </a:solidFill>
                  <a:latin typeface="Arial" panose="020B0604020202020204" pitchFamily="34" charset="0"/>
                </a:rPr>
                <a:t>Andere Dokumente.</a:t>
              </a:r>
              <a:endParaRPr lang="de-DE" sz="1400" dirty="0">
                <a:solidFill>
                  <a:schemeClr val="accent1"/>
                </a:solidFill>
                <a:latin typeface="Arial" panose="020B0604020202020204" pitchFamily="34" charset="0"/>
              </a:endParaRPr>
            </a:p>
          </p:txBody>
        </p:sp>
        <p:sp>
          <p:nvSpPr>
            <p:cNvPr id="38" name="MIO_AGENDA_ELEMENT_ELEMENTNUMBER_4"/>
            <p:cNvSpPr>
              <a:spLocks/>
            </p:cNvSpPr>
            <p:nvPr>
              <p:custDataLst>
                <p:tags r:id="rId24"/>
              </p:custDataLst>
            </p:nvPr>
          </p:nvSpPr>
          <p:spPr>
            <a:xfrm>
              <a:off x="550863" y="3578500"/>
              <a:ext cx="1223743" cy="504070"/>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accent1"/>
                  </a:solidFill>
                  <a:latin typeface="Arial" panose="020B0604020202020204" pitchFamily="34" charset="0"/>
                </a:rPr>
                <a:t>4</a:t>
              </a:r>
              <a:endParaRPr lang="de-DE" sz="1400" dirty="0">
                <a:solidFill>
                  <a:schemeClr val="accent1"/>
                </a:solidFill>
                <a:latin typeface="Arial" panose="020B0604020202020204" pitchFamily="34" charset="0"/>
              </a:endParaRPr>
            </a:p>
          </p:txBody>
        </p:sp>
        <p:sp>
          <p:nvSpPr>
            <p:cNvPr id="39" name="MIO_AGENDA_ELEMENT_PAGENUMBER_4"/>
            <p:cNvSpPr txBox="1">
              <a:spLocks/>
            </p:cNvSpPr>
            <p:nvPr>
              <p:custDataLst>
                <p:tags r:id="rId25"/>
              </p:custDataLst>
            </p:nvPr>
          </p:nvSpPr>
          <p:spPr>
            <a:xfrm>
              <a:off x="11136313" y="3578500"/>
              <a:ext cx="503237" cy="504000"/>
            </a:xfrm>
            <a:prstGeom prst="rect">
              <a:avLst/>
            </a:prstGeom>
            <a:noFill/>
          </p:spPr>
          <p:txBody>
            <a:bodyPr wrap="square" lIns="0" tIns="0" rIns="108000" bIns="0" rtlCol="0" anchor="ctr" anchorCtr="0">
              <a:noAutofit/>
            </a:bodyPr>
            <a:lstStyle>
              <a:defPPr>
                <a:defRPr lang="de-DE"/>
              </a:defPPr>
              <a:lvl1pPr algn="r">
                <a:defRPr sz="1400">
                  <a:latin typeface="Arial" panose="020B0604020202020204" pitchFamily="34" charset="0"/>
                </a:defRPr>
              </a:lvl1pPr>
            </a:lstStyle>
            <a:p>
              <a:r>
                <a:rPr lang="de-DE" smtClean="0">
                  <a:solidFill>
                    <a:schemeClr val="accent1"/>
                  </a:solidFill>
                </a:rPr>
                <a:t>38</a:t>
              </a:r>
              <a:endParaRPr lang="de-DE" dirty="0">
                <a:solidFill>
                  <a:schemeClr val="accent1"/>
                </a:solidFill>
              </a:endParaRPr>
            </a:p>
          </p:txBody>
        </p:sp>
      </p:grpSp>
      <p:sp>
        <p:nvSpPr>
          <p:cNvPr id="63" name="Interaktive Schaltfläche: Hilfe 62">
            <a:hlinkClick r:id="rId46"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852831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859443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1973"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a:t>Andere Dokumente.</a:t>
            </a:r>
          </a:p>
        </p:txBody>
      </p:sp>
      <p:sp>
        <p:nvSpPr>
          <p:cNvPr id="7" name="Textplatzhalter 6"/>
          <p:cNvSpPr>
            <a:spLocks noGrp="1"/>
          </p:cNvSpPr>
          <p:nvPr>
            <p:ph type="body" sz="quarter" idx="14"/>
          </p:nvPr>
        </p:nvSpPr>
        <p:spPr/>
        <p:txBody>
          <a:bodyPr/>
          <a:lstStyle/>
          <a:p>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38</a:t>
            </a:fld>
            <a:endParaRPr lang="de-DE" dirty="0"/>
          </a:p>
        </p:txBody>
      </p:sp>
      <p:sp>
        <p:nvSpPr>
          <p:cNvPr id="10" name="Datumsplatzhalter 9"/>
          <p:cNvSpPr>
            <a:spLocks noGrp="1"/>
          </p:cNvSpPr>
          <p:nvPr>
            <p:ph type="dt" sz="half" idx="10"/>
          </p:nvPr>
        </p:nvSpPr>
        <p:spPr/>
        <p:txBody>
          <a:bodyPr/>
          <a:lstStyle/>
          <a:p>
            <a:fld id="{4CCE7943-E261-4509-A160-D65034BE3BE8}" type="datetime1">
              <a:rPr lang="de-DE" smtClean="0"/>
              <a:pPr/>
              <a:t>09.03.2022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2673278070"/>
              </p:ext>
            </p:extLst>
          </p:nvPr>
        </p:nvGraphicFramePr>
        <p:xfrm>
          <a:off x="1486815" y="1701800"/>
          <a:ext cx="8928992" cy="21523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1270387483"/>
              </p:ext>
            </p:extLst>
          </p:nvPr>
        </p:nvGraphicFramePr>
        <p:xfrm>
          <a:off x="2278676" y="3847654"/>
          <a:ext cx="2376330" cy="119888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2" action="ppaction://hlinksldjump"/>
                        </a:rPr>
                        <a:t>Gesamte Bestellung</a:t>
                      </a:r>
                      <a:r>
                        <a:rPr lang="de-DE" sz="1200" b="0" baseline="0" dirty="0" smtClean="0">
                          <a:solidFill>
                            <a:schemeClr val="tx1"/>
                          </a:solidFill>
                          <a:hlinkClick r:id="rId12" action="ppaction://hlinksldjump"/>
                        </a:rPr>
                        <a:t> </a:t>
                      </a:r>
                      <a:r>
                        <a:rPr lang="de-DE" sz="1200" b="0" dirty="0" smtClean="0">
                          <a:solidFill>
                            <a:schemeClr val="tx1"/>
                          </a:solidFill>
                          <a:hlinkClick r:id="rId12" action="ppaction://hlinksldjump"/>
                        </a:rPr>
                        <a:t>bestätigen.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3" action="ppaction://hlinksldjump"/>
                        </a:rPr>
                        <a:t>Gesamte Bestellung zurückweisen.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14" action="ppaction://hlinksldjump"/>
                        </a:rPr>
                        <a:t>Positionen aktualisieren.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2515177063"/>
              </p:ext>
            </p:extLst>
          </p:nvPr>
        </p:nvGraphicFramePr>
        <p:xfrm>
          <a:off x="6815306" y="3847654"/>
          <a:ext cx="2376330" cy="174244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5" action="ppaction://hlinksldjump"/>
                        </a:rPr>
                        <a:t>Versandbenachrichtigung</a:t>
                      </a:r>
                    </a:p>
                    <a:p>
                      <a:pPr rtl="0"/>
                      <a:r>
                        <a:rPr lang="de-DE" sz="1200" b="0" dirty="0" smtClean="0">
                          <a:solidFill>
                            <a:schemeClr val="tx1"/>
                          </a:solidFill>
                          <a:hlinkClick r:id="rId15" action="ppaction://hlinksldjump"/>
                        </a:rPr>
                        <a:t>erstellen.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6" action="ppaction://hlinksldjump"/>
                        </a:rPr>
                        <a:t>Lieferbedingungen und</a:t>
                      </a:r>
                    </a:p>
                    <a:p>
                      <a:pPr rtl="0"/>
                      <a:r>
                        <a:rPr lang="de-DE" sz="1200" b="0" i="0" u="none" strike="noStrike" kern="1200" baseline="0" dirty="0" smtClean="0">
                          <a:solidFill>
                            <a:schemeClr val="dk1"/>
                          </a:solidFill>
                          <a:latin typeface="+mn-lt"/>
                          <a:ea typeface="+mn-ea"/>
                          <a:cs typeface="+mn-cs"/>
                          <a:hlinkClick r:id="rId16" action="ppaction://hlinksldjump"/>
                        </a:rPr>
                        <a:t>Transportinformationen.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17" action="ppaction://hlinksldjump"/>
                        </a:rPr>
                        <a:t>Details.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18" action="ppaction://hlinksldjump"/>
                        </a:rPr>
                        <a:t>Versandbenachrichtigung</a:t>
                      </a:r>
                    </a:p>
                    <a:p>
                      <a:pPr rtl="0"/>
                      <a:r>
                        <a:rPr lang="de-DE" sz="1200" b="0" dirty="0" smtClean="0">
                          <a:solidFill>
                            <a:schemeClr val="tx1"/>
                          </a:solidFill>
                          <a:hlinkClick r:id="rId18" action="ppaction://hlinksldjump"/>
                        </a:rPr>
                        <a:t>und Status einreichen.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bl>
          </a:graphicData>
        </a:graphic>
      </p:graphicFrame>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Ariba Lieferantenhandbuch.</a:t>
            </a:r>
            <a:endParaRPr lang="de-DE" dirty="0"/>
          </a:p>
        </p:txBody>
      </p:sp>
      <p:sp>
        <p:nvSpPr>
          <p:cNvPr id="27" name="Interaktive Schaltfläche: Hilfe 26">
            <a:hlinkClick r:id="rId1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04151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8094708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2997" name="think-cell Folie" r:id="rId11" imgW="349" imgH="349" progId="TCLayout.ActiveDocument.1">
                  <p:embed/>
                </p:oleObj>
              </mc:Choice>
              <mc:Fallback>
                <p:oleObj name="think-cell Folie" r:id="rId11" imgW="349" imgH="349" progId="TCLayout.ActiveDocument.1">
                  <p:embed/>
                  <p:pic>
                    <p:nvPicPr>
                      <p:cNvPr id="9" name="Objekt 8"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671286" y="1701554"/>
            <a:ext cx="496869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a:t>Auf dieser Folie wird erläutert, wie Sie die gesamte Bestellung bestätigen.</a:t>
            </a:r>
          </a:p>
          <a:p>
            <a:pPr marL="342900" indent="-342900">
              <a:buFont typeface="+mj-lt"/>
              <a:buAutoNum type="arabicPeriod"/>
            </a:pPr>
            <a:r>
              <a:rPr lang="de-DE" sz="1200" b="1" dirty="0" smtClean="0"/>
              <a:t>Geben </a:t>
            </a:r>
            <a:r>
              <a:rPr lang="de-DE" sz="1200" b="1" dirty="0"/>
              <a:t>Sie </a:t>
            </a:r>
            <a:r>
              <a:rPr lang="de-DE" sz="1200" dirty="0"/>
              <a:t>die Bestätigungsnummer ein</a:t>
            </a:r>
            <a:r>
              <a:rPr lang="de-DE" sz="1200" dirty="0" smtClean="0"/>
              <a:t>. Dies </a:t>
            </a:r>
            <a:r>
              <a:rPr lang="de-DE" sz="1200" dirty="0"/>
              <a:t>ist eine beliebige, von Ihnen zur Kennzeichnung der Bestellungsbestätigung vergebene Nummer</a:t>
            </a:r>
            <a:r>
              <a:rPr lang="de-DE" sz="1200" b="1" dirty="0"/>
              <a:t>.  </a:t>
            </a:r>
            <a:endParaRPr lang="de-DE" sz="1200" dirty="0"/>
          </a:p>
          <a:p>
            <a:pPr marL="342900" indent="-342900">
              <a:buFont typeface="+mj-lt"/>
              <a:buAutoNum type="arabicPeriod"/>
            </a:pPr>
            <a:r>
              <a:rPr lang="de-DE" sz="1200" b="1" dirty="0" smtClean="0"/>
              <a:t>Wenn </a:t>
            </a:r>
            <a:r>
              <a:rPr lang="de-DE" sz="1200" b="1" dirty="0"/>
              <a:t>Sie ein </a:t>
            </a:r>
            <a:r>
              <a:rPr lang="de-DE" sz="1200" dirty="0"/>
              <a:t>voraussichtliches Versanddatum oder ein voraussichtliches Lieferdatum angeben, gilt dieses für alle Positionen. </a:t>
            </a:r>
          </a:p>
          <a:p>
            <a:pPr marL="342900" indent="-342900">
              <a:buFont typeface="+mj-lt"/>
              <a:buAutoNum type="arabicPeriod"/>
            </a:pPr>
            <a:r>
              <a:rPr lang="de-DE" sz="1200" b="1" dirty="0" smtClean="0"/>
              <a:t>Sie können </a:t>
            </a:r>
            <a:r>
              <a:rPr lang="de-DE" sz="1200" dirty="0" smtClean="0"/>
              <a:t>verwandte </a:t>
            </a:r>
            <a:r>
              <a:rPr lang="de-DE" sz="1200" dirty="0"/>
              <a:t>Positionen gruppieren oder Waren zusammenlegen, damit sie als Einheit verarbeitet werden können.</a:t>
            </a:r>
          </a:p>
          <a:p>
            <a:pPr marL="342900" indent="-342900">
              <a:buFont typeface="+mj-lt"/>
              <a:buAutoNum type="arabicPeriod"/>
            </a:pPr>
            <a:r>
              <a:rPr lang="de-DE" sz="1200" b="1" dirty="0" smtClean="0"/>
              <a:t>Klicken Sie </a:t>
            </a:r>
            <a:r>
              <a:rPr lang="de-DE" sz="1200" dirty="0" smtClean="0"/>
              <a:t>auf </a:t>
            </a:r>
            <a:r>
              <a:rPr lang="de-DE" sz="1200" dirty="0"/>
              <a:t>„Weiter“, wenn Sie fertig sind.</a:t>
            </a:r>
          </a:p>
          <a:p>
            <a:pPr marL="342900" indent="-342900">
              <a:buFont typeface="+mj-lt"/>
              <a:buAutoNum type="arabicPeriod"/>
            </a:pPr>
            <a:r>
              <a:rPr lang="de-DE" sz="1200" b="1" dirty="0" smtClean="0"/>
              <a:t>Überprüfen Sie </a:t>
            </a:r>
            <a:r>
              <a:rPr lang="de-DE" sz="1200" dirty="0" smtClean="0"/>
              <a:t>die </a:t>
            </a:r>
            <a:r>
              <a:rPr lang="de-DE" sz="1200" dirty="0"/>
              <a:t>Bestellungsbestätigung und klicken Sie auf „Einreichen“.</a:t>
            </a:r>
          </a:p>
          <a:p>
            <a:pPr marL="342900" indent="-342900">
              <a:buFont typeface="+mj-lt"/>
              <a:buAutoNum type="arabicPeriod"/>
            </a:pPr>
            <a:r>
              <a:rPr lang="de-DE" sz="1200" b="1" dirty="0" smtClean="0"/>
              <a:t>Ihre </a:t>
            </a:r>
            <a:r>
              <a:rPr lang="de-DE" sz="1200" b="1" dirty="0"/>
              <a:t>Bestellbestätigung wird an </a:t>
            </a:r>
            <a:r>
              <a:rPr lang="de-DE" sz="1200" b="1" dirty="0" smtClean="0"/>
              <a:t>TÜV Rheinland </a:t>
            </a:r>
            <a:r>
              <a:rPr lang="de-DE" sz="1200" b="1" dirty="0"/>
              <a:t>übermittelt</a:t>
            </a:r>
            <a:r>
              <a:rPr lang="de-DE" sz="1200" b="1" dirty="0" smtClean="0"/>
              <a:t>.</a:t>
            </a:r>
          </a:p>
          <a:p>
            <a:pPr marL="342900" indent="-342900">
              <a:buFont typeface="+mj-lt"/>
              <a:buAutoNum type="arabicPeriod"/>
            </a:pPr>
            <a:endParaRPr lang="de-DE" sz="1200" b="1" dirty="0"/>
          </a:p>
          <a:p>
            <a:pPr marL="358775" indent="0">
              <a:buNone/>
            </a:pPr>
            <a:r>
              <a:rPr lang="de-DE" sz="1100" b="1" dirty="0"/>
              <a:t>Hinweis: </a:t>
            </a:r>
            <a:r>
              <a:rPr lang="de-DE" sz="1100" dirty="0"/>
              <a:t>Wenn Ihr Kunde Zusammenarbeit mit Lieferanten im </a:t>
            </a:r>
            <a:r>
              <a:rPr lang="de-DE" sz="1100" dirty="0" smtClean="0"/>
              <a:t>Ariba Network </a:t>
            </a:r>
            <a:r>
              <a:rPr lang="de-DE" sz="1100" dirty="0"/>
              <a:t>(SNC) zulässt, muss Ihre Bestellungsbestätigung in </a:t>
            </a:r>
            <a:r>
              <a:rPr lang="de-DE" sz="1100" dirty="0" smtClean="0"/>
              <a:t>Ariba initiiert </a:t>
            </a:r>
            <a:r>
              <a:rPr lang="de-DE" sz="1100" dirty="0"/>
              <a:t>werden</a:t>
            </a:r>
            <a:r>
              <a:rPr lang="de-DE" sz="1100" b="1" i="1" dirty="0"/>
              <a:t>.</a:t>
            </a:r>
            <a:endParaRPr lang="de-DE" sz="1100" b="1" dirty="0" smtClean="0"/>
          </a:p>
          <a:p>
            <a:endParaRPr lang="de-DE" sz="1200" dirty="0"/>
          </a:p>
        </p:txBody>
      </p:sp>
      <p:sp>
        <p:nvSpPr>
          <p:cNvPr id="2" name="Title 1"/>
          <p:cNvSpPr>
            <a:spLocks noGrp="1"/>
          </p:cNvSpPr>
          <p:nvPr>
            <p:ph type="title"/>
          </p:nvPr>
        </p:nvSpPr>
        <p:spPr bwMode="gray"/>
        <p:txBody>
          <a:bodyPr vert="horz"/>
          <a:lstStyle/>
          <a:p>
            <a:r>
              <a:rPr lang="de-DE" dirty="0" smtClean="0"/>
              <a:t>Bestellungsbestätigung erstellen.</a:t>
            </a:r>
            <a:br>
              <a:rPr lang="de-DE" dirty="0" smtClean="0"/>
            </a:b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Gesamte Bestellung bestätigen.</a:t>
            </a:r>
            <a:endParaRPr lang="de-DE" dirty="0">
              <a:solidFill>
                <a:schemeClr val="tx2"/>
              </a:solidFill>
            </a:endParaRPr>
          </a:p>
        </p:txBody>
      </p:sp>
      <p:sp>
        <p:nvSpPr>
          <p:cNvPr id="5" name="Datumsplatzhalter 4"/>
          <p:cNvSpPr>
            <a:spLocks noGrp="1"/>
          </p:cNvSpPr>
          <p:nvPr>
            <p:ph type="dt" sz="half" idx="10"/>
          </p:nvPr>
        </p:nvSpPr>
        <p:spPr/>
        <p:txBody>
          <a:bodyPr/>
          <a:lstStyle/>
          <a:p>
            <a:fld id="{A2E39467-1678-4AE9-A5EA-3112AB61DA31}"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39</a:t>
            </a:fld>
            <a:endParaRPr lang="de-DE" dirty="0"/>
          </a:p>
        </p:txBody>
      </p:sp>
      <p:sp>
        <p:nvSpPr>
          <p:cNvPr id="15" name="Textplatzhalter 3"/>
          <p:cNvSpPr txBox="1">
            <a:spLocks/>
          </p:cNvSpPr>
          <p:nvPr>
            <p:custDataLst>
              <p:tags r:id="rId5"/>
            </p:custDataLst>
          </p:nvPr>
        </p:nvSpPr>
        <p:spPr bwMode="gray">
          <a:xfrm>
            <a:off x="6671286" y="5471773"/>
            <a:ext cx="4967838"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100" dirty="0"/>
          </a:p>
        </p:txBody>
      </p:sp>
      <p:sp>
        <p:nvSpPr>
          <p:cNvPr id="29" name="Notice">
            <a:extLst>
              <a:ext uri="{FF2B5EF4-FFF2-40B4-BE49-F238E27FC236}">
                <a16:creationId xmlns:a16="http://schemas.microsoft.com/office/drawing/2014/main" id="{1B7A0E14-1F29-40F7-BF89-6927B844D07D}"/>
              </a:ext>
            </a:extLst>
          </p:cNvPr>
          <p:cNvSpPr txBox="1">
            <a:spLocks/>
          </p:cNvSpPr>
          <p:nvPr>
            <p:custDataLst>
              <p:tags r:id="rId6"/>
            </p:custDataLst>
          </p:nvPr>
        </p:nvSpPr>
        <p:spPr bwMode="gray">
          <a:xfrm>
            <a:off x="622446" y="3872649"/>
            <a:ext cx="5400750" cy="853326"/>
          </a:xfrm>
          <a:prstGeom prst="rect">
            <a:avLst/>
          </a:prstGeom>
          <a:solidFill>
            <a:schemeClr val="accent3">
              <a:lumMod val="40000"/>
              <a:lumOff val="60000"/>
            </a:schemeClr>
          </a:solidFill>
        </p:spPr>
        <p:txBody>
          <a:bodyPr lIns="648000" tIns="108000" bIns="144000"/>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200" kern="1200" cap="all" baseline="0">
                <a:solidFill>
                  <a:schemeClr val="accent1"/>
                </a:solidFill>
                <a:latin typeface="+mn-lt"/>
                <a:ea typeface="+mn-ea"/>
                <a:cs typeface="+mn-cs"/>
              </a:defRPr>
            </a:lvl1pPr>
            <a:lvl2pPr marL="0" indent="0" algn="l" defTabSz="1219170" rtl="0" eaLnBrk="1" latinLnBrk="0" hangingPunct="1">
              <a:lnSpc>
                <a:spcPct val="100000"/>
              </a:lnSpc>
              <a:spcBef>
                <a:spcPts val="0"/>
              </a:spcBef>
              <a:spcAft>
                <a:spcPts val="600"/>
              </a:spcAft>
              <a:buClr>
                <a:schemeClr val="accent1"/>
              </a:buClr>
              <a:buFont typeface="Wingdings" panose="05000000000000000000" pitchFamily="2" charset="2"/>
              <a:buNone/>
              <a:defRPr sz="1200" kern="1200">
                <a:solidFill>
                  <a:schemeClr val="tx1"/>
                </a:solidFill>
                <a:latin typeface="+mn-lt"/>
                <a:ea typeface="+mn-ea"/>
                <a:cs typeface="+mn-cs"/>
              </a:defRPr>
            </a:lvl2pPr>
            <a:lvl3pPr marL="180975" indent="-179388"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36195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4pPr>
            <a:lvl5pPr marL="53340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5pPr>
            <a:lvl6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6pPr>
            <a:lvl7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algn="just">
              <a:buClr>
                <a:srgbClr val="0071B9"/>
              </a:buClr>
            </a:pPr>
            <a:r>
              <a:rPr lang="de-DE" sz="1050" cap="none" dirty="0" smtClean="0"/>
              <a:t>Nachdem die Bestellungsbestätigung eingereicht wurde, wechselt der Bestellstatus zu „Bestätigt“. Wenn Sie Dokumente online einsehen, werden Links zu allen verbundenen Dokumenten angezeigt. Klicken Sie auf „Fertig“, um zum Posteingang zurückzukehren.</a:t>
            </a:r>
            <a:endParaRPr lang="de-DE" sz="1050" cap="none" dirty="0"/>
          </a:p>
        </p:txBody>
      </p:sp>
      <p:sp>
        <p:nvSpPr>
          <p:cNvPr id="31" name="Info"/>
          <p:cNvSpPr>
            <a:spLocks noChangeAspect="1" noEditPoints="1"/>
          </p:cNvSpPr>
          <p:nvPr>
            <p:custDataLst>
              <p:tags r:id="rId7"/>
            </p:custDataLst>
          </p:nvPr>
        </p:nvSpPr>
        <p:spPr bwMode="auto">
          <a:xfrm>
            <a:off x="757052" y="4136709"/>
            <a:ext cx="308467" cy="325205"/>
          </a:xfrm>
          <a:custGeom>
            <a:avLst/>
            <a:gdLst>
              <a:gd name="T0" fmla="*/ 3564 w 3564"/>
              <a:gd name="T1" fmla="*/ 3355 h 3763"/>
              <a:gd name="T2" fmla="*/ 3564 w 3564"/>
              <a:gd name="T3" fmla="*/ 3673 h 3763"/>
              <a:gd name="T4" fmla="*/ 3508 w 3564"/>
              <a:gd name="T5" fmla="*/ 3659 h 3763"/>
              <a:gd name="T6" fmla="*/ 2657 w 3564"/>
              <a:gd name="T7" fmla="*/ 3551 h 3763"/>
              <a:gd name="T8" fmla="*/ 1837 w 3564"/>
              <a:gd name="T9" fmla="*/ 3654 h 3763"/>
              <a:gd name="T10" fmla="*/ 969 w 3564"/>
              <a:gd name="T11" fmla="*/ 3763 h 3763"/>
              <a:gd name="T12" fmla="*/ 100 w 3564"/>
              <a:gd name="T13" fmla="*/ 3654 h 3763"/>
              <a:gd name="T14" fmla="*/ 0 w 3564"/>
              <a:gd name="T15" fmla="*/ 3628 h 3763"/>
              <a:gd name="T16" fmla="*/ 0 w 3564"/>
              <a:gd name="T17" fmla="*/ 0 h 3763"/>
              <a:gd name="T18" fmla="*/ 3564 w 3564"/>
              <a:gd name="T19" fmla="*/ 0 h 3763"/>
              <a:gd name="T20" fmla="*/ 3564 w 3564"/>
              <a:gd name="T21" fmla="*/ 3029 h 3763"/>
              <a:gd name="T22" fmla="*/ 3475 w 3564"/>
              <a:gd name="T23" fmla="*/ 3008 h 3763"/>
              <a:gd name="T24" fmla="*/ 3247 w 3564"/>
              <a:gd name="T25" fmla="*/ 2964 h 3763"/>
              <a:gd name="T26" fmla="*/ 3247 w 3564"/>
              <a:gd name="T27" fmla="*/ 317 h 3763"/>
              <a:gd name="T28" fmla="*/ 317 w 3564"/>
              <a:gd name="T29" fmla="*/ 317 h 3763"/>
              <a:gd name="T30" fmla="*/ 317 w 3564"/>
              <a:gd name="T31" fmla="*/ 3377 h 3763"/>
              <a:gd name="T32" fmla="*/ 969 w 3564"/>
              <a:gd name="T33" fmla="*/ 3446 h 3763"/>
              <a:gd name="T34" fmla="*/ 1760 w 3564"/>
              <a:gd name="T35" fmla="*/ 3347 h 3763"/>
              <a:gd name="T36" fmla="*/ 2657 w 3564"/>
              <a:gd name="T37" fmla="*/ 3234 h 3763"/>
              <a:gd name="T38" fmla="*/ 3247 w 3564"/>
              <a:gd name="T39" fmla="*/ 3286 h 3763"/>
              <a:gd name="T40" fmla="*/ 3247 w 3564"/>
              <a:gd name="T41" fmla="*/ 3286 h 3763"/>
              <a:gd name="T42" fmla="*/ 3564 w 3564"/>
              <a:gd name="T43" fmla="*/ 3355 h 3763"/>
              <a:gd name="T44" fmla="*/ 1600 w 3564"/>
              <a:gd name="T45" fmla="*/ 1381 h 3763"/>
              <a:gd name="T46" fmla="*/ 1963 w 3564"/>
              <a:gd name="T47" fmla="*/ 1381 h 3763"/>
              <a:gd name="T48" fmla="*/ 1963 w 3564"/>
              <a:gd name="T49" fmla="*/ 1084 h 3763"/>
              <a:gd name="T50" fmla="*/ 1600 w 3564"/>
              <a:gd name="T51" fmla="*/ 1084 h 3763"/>
              <a:gd name="T52" fmla="*/ 1600 w 3564"/>
              <a:gd name="T53" fmla="*/ 1381 h 3763"/>
              <a:gd name="T54" fmla="*/ 1612 w 3564"/>
              <a:gd name="T55" fmla="*/ 2743 h 3763"/>
              <a:gd name="T56" fmla="*/ 1952 w 3564"/>
              <a:gd name="T57" fmla="*/ 2743 h 3763"/>
              <a:gd name="T58" fmla="*/ 1952 w 3564"/>
              <a:gd name="T59" fmla="*/ 1580 h 3763"/>
              <a:gd name="T60" fmla="*/ 1612 w 3564"/>
              <a:gd name="T61" fmla="*/ 1580 h 3763"/>
              <a:gd name="T62" fmla="*/ 1612 w 3564"/>
              <a:gd name="T63" fmla="*/ 2743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64" h="3763">
                <a:moveTo>
                  <a:pt x="3564" y="3355"/>
                </a:moveTo>
                <a:cubicBezTo>
                  <a:pt x="3564" y="3673"/>
                  <a:pt x="3564" y="3673"/>
                  <a:pt x="3564" y="3673"/>
                </a:cubicBezTo>
                <a:cubicBezTo>
                  <a:pt x="3508" y="3659"/>
                  <a:pt x="3508" y="3659"/>
                  <a:pt x="3508" y="3659"/>
                </a:cubicBezTo>
                <a:cubicBezTo>
                  <a:pt x="3504" y="3658"/>
                  <a:pt x="3061" y="3551"/>
                  <a:pt x="2657" y="3551"/>
                </a:cubicBezTo>
                <a:cubicBezTo>
                  <a:pt x="2259" y="3551"/>
                  <a:pt x="1854" y="3649"/>
                  <a:pt x="1837" y="3654"/>
                </a:cubicBezTo>
                <a:cubicBezTo>
                  <a:pt x="1820" y="3658"/>
                  <a:pt x="1401" y="3763"/>
                  <a:pt x="969" y="3763"/>
                </a:cubicBezTo>
                <a:cubicBezTo>
                  <a:pt x="537" y="3763"/>
                  <a:pt x="118" y="3658"/>
                  <a:pt x="100" y="3654"/>
                </a:cubicBezTo>
                <a:cubicBezTo>
                  <a:pt x="0" y="3628"/>
                  <a:pt x="0" y="3628"/>
                  <a:pt x="0" y="3628"/>
                </a:cubicBezTo>
                <a:cubicBezTo>
                  <a:pt x="0" y="0"/>
                  <a:pt x="0" y="0"/>
                  <a:pt x="0" y="0"/>
                </a:cubicBezTo>
                <a:cubicBezTo>
                  <a:pt x="3564" y="0"/>
                  <a:pt x="3564" y="0"/>
                  <a:pt x="3564" y="0"/>
                </a:cubicBezTo>
                <a:cubicBezTo>
                  <a:pt x="3564" y="3029"/>
                  <a:pt x="3564" y="3029"/>
                  <a:pt x="3564" y="3029"/>
                </a:cubicBezTo>
                <a:cubicBezTo>
                  <a:pt x="3475" y="3008"/>
                  <a:pt x="3475" y="3008"/>
                  <a:pt x="3475" y="3008"/>
                </a:cubicBezTo>
                <a:cubicBezTo>
                  <a:pt x="3468" y="3006"/>
                  <a:pt x="3378" y="2986"/>
                  <a:pt x="3247" y="2964"/>
                </a:cubicBezTo>
                <a:cubicBezTo>
                  <a:pt x="3247" y="317"/>
                  <a:pt x="3247" y="317"/>
                  <a:pt x="3247" y="317"/>
                </a:cubicBezTo>
                <a:cubicBezTo>
                  <a:pt x="317" y="317"/>
                  <a:pt x="317" y="317"/>
                  <a:pt x="317" y="317"/>
                </a:cubicBezTo>
                <a:cubicBezTo>
                  <a:pt x="317" y="3377"/>
                  <a:pt x="317" y="3377"/>
                  <a:pt x="317" y="3377"/>
                </a:cubicBezTo>
                <a:cubicBezTo>
                  <a:pt x="467" y="3406"/>
                  <a:pt x="719" y="3446"/>
                  <a:pt x="969" y="3446"/>
                </a:cubicBezTo>
                <a:cubicBezTo>
                  <a:pt x="1360" y="3446"/>
                  <a:pt x="1744" y="3351"/>
                  <a:pt x="1760" y="3347"/>
                </a:cubicBezTo>
                <a:cubicBezTo>
                  <a:pt x="1780" y="3342"/>
                  <a:pt x="2220" y="3234"/>
                  <a:pt x="2657" y="3234"/>
                </a:cubicBezTo>
                <a:cubicBezTo>
                  <a:pt x="2864" y="3234"/>
                  <a:pt x="3077" y="3259"/>
                  <a:pt x="3247" y="3286"/>
                </a:cubicBezTo>
                <a:cubicBezTo>
                  <a:pt x="3247" y="3286"/>
                  <a:pt x="3247" y="3286"/>
                  <a:pt x="3247" y="3286"/>
                </a:cubicBezTo>
                <a:cubicBezTo>
                  <a:pt x="3381" y="3305"/>
                  <a:pt x="3564" y="3355"/>
                  <a:pt x="3564" y="3355"/>
                </a:cubicBezTo>
                <a:close/>
                <a:moveTo>
                  <a:pt x="1600" y="1381"/>
                </a:moveTo>
                <a:cubicBezTo>
                  <a:pt x="1963" y="1381"/>
                  <a:pt x="1963" y="1381"/>
                  <a:pt x="1963" y="1381"/>
                </a:cubicBezTo>
                <a:cubicBezTo>
                  <a:pt x="1963" y="1084"/>
                  <a:pt x="1963" y="1084"/>
                  <a:pt x="1963" y="1084"/>
                </a:cubicBezTo>
                <a:cubicBezTo>
                  <a:pt x="1600" y="1084"/>
                  <a:pt x="1600" y="1084"/>
                  <a:pt x="1600" y="1084"/>
                </a:cubicBezTo>
                <a:lnTo>
                  <a:pt x="1600" y="1381"/>
                </a:lnTo>
                <a:close/>
                <a:moveTo>
                  <a:pt x="1612" y="2743"/>
                </a:moveTo>
                <a:cubicBezTo>
                  <a:pt x="1952" y="2743"/>
                  <a:pt x="1952" y="2743"/>
                  <a:pt x="1952" y="2743"/>
                </a:cubicBezTo>
                <a:cubicBezTo>
                  <a:pt x="1952" y="1580"/>
                  <a:pt x="1952" y="1580"/>
                  <a:pt x="1952" y="1580"/>
                </a:cubicBezTo>
                <a:cubicBezTo>
                  <a:pt x="1612" y="1580"/>
                  <a:pt x="1612" y="1580"/>
                  <a:pt x="1612" y="1580"/>
                </a:cubicBezTo>
                <a:lnTo>
                  <a:pt x="1612" y="2743"/>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7" name="Gruppieren 16"/>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13"/>
          <a:stretch>
            <a:fillRect/>
          </a:stretch>
        </p:blipFill>
        <p:spPr>
          <a:xfrm>
            <a:off x="499264" y="1485524"/>
            <a:ext cx="5686425" cy="2238375"/>
          </a:xfrm>
          <a:prstGeom prst="rect">
            <a:avLst/>
          </a:prstGeom>
        </p:spPr>
      </p:pic>
      <p:sp>
        <p:nvSpPr>
          <p:cNvPr id="21" name="Textplatzhalter 3"/>
          <p:cNvSpPr txBox="1">
            <a:spLocks/>
          </p:cNvSpPr>
          <p:nvPr>
            <p:custDataLst>
              <p:tags r:id="rId8"/>
            </p:custDataLst>
          </p:nvPr>
        </p:nvSpPr>
        <p:spPr bwMode="gray">
          <a:xfrm>
            <a:off x="622446" y="4944547"/>
            <a:ext cx="5400750" cy="105445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Für </a:t>
            </a:r>
            <a:r>
              <a:rPr lang="de-DE" sz="1200" b="1" dirty="0" smtClean="0"/>
              <a:t>Standard-Account</a:t>
            </a:r>
            <a:r>
              <a:rPr lang="de-DE" sz="1200" dirty="0" smtClean="0"/>
              <a:t> Lieferanten:</a:t>
            </a:r>
          </a:p>
          <a:p>
            <a:pPr marL="0" indent="0">
              <a:buNone/>
            </a:pPr>
            <a:r>
              <a:rPr lang="de-DE" sz="1200" dirty="0" smtClean="0"/>
              <a:t>Verwenden Sie die Ihnen zugesendete Bestellbenachrichtigungs-E Mail, um Zugang zur Bestellung auf Ihrem AN Konto zu erhalten, und die Bestellung weiter zu bearbeiten.</a:t>
            </a:r>
            <a:endParaRPr lang="de-DE" sz="1200" dirty="0"/>
          </a:p>
        </p:txBody>
      </p:sp>
      <p:sp>
        <p:nvSpPr>
          <p:cNvPr id="12" name="Fußzeilenplatzhalter 11"/>
          <p:cNvSpPr>
            <a:spLocks noGrp="1"/>
          </p:cNvSpPr>
          <p:nvPr>
            <p:ph type="ftr" sz="quarter" idx="11"/>
          </p:nvPr>
        </p:nvSpPr>
        <p:spPr/>
        <p:txBody>
          <a:bodyPr/>
          <a:lstStyle/>
          <a:p>
            <a:r>
              <a:rPr lang="de-DE" dirty="0" smtClean="0"/>
              <a:t>Ariba Lieferantenhandbuch.</a:t>
            </a:r>
            <a:endParaRPr lang="de-DE" dirty="0"/>
          </a:p>
        </p:txBody>
      </p:sp>
      <p:sp>
        <p:nvSpPr>
          <p:cNvPr id="22" name="Interaktive Schaltfläche: Anfang 21">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2" name="Interaktive Schaltfläche: Hilfe 31">
            <a:hlinkClick r:id="rId15"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34"/>
          <p:cNvSpPr/>
          <p:nvPr/>
        </p:nvSpPr>
        <p:spPr>
          <a:xfrm>
            <a:off x="622446" y="6161864"/>
            <a:ext cx="2304320" cy="22034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685309" y="6105181"/>
            <a:ext cx="2241457" cy="240772"/>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6"/>
              </a:rPr>
              <a:t>Probleme mit Ihrer Bestellbestätigung?</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42841200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2841239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109" name="think-cell Folie" r:id="rId40" imgW="349" imgH="349" progId="TCLayout.ActiveDocument.1">
                  <p:embed/>
                </p:oleObj>
              </mc:Choice>
              <mc:Fallback>
                <p:oleObj name="think-cell Folie" r:id="rId40" imgW="349" imgH="349" progId="TCLayout.ActiveDocument.1">
                  <p:embed/>
                  <p:pic>
                    <p:nvPicPr>
                      <p:cNvPr id="57" name="Objekt 56" hidden="1"/>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smtClean="0"/>
              <a:t>Agenda.</a:t>
            </a:r>
            <a:endParaRPr lang="de-DE"/>
          </a:p>
        </p:txBody>
      </p:sp>
      <p:sp>
        <p:nvSpPr>
          <p:cNvPr id="3" name="Datumsplatzhalter 2"/>
          <p:cNvSpPr>
            <a:spLocks noGrp="1"/>
          </p:cNvSpPr>
          <p:nvPr>
            <p:ph type="dt" sz="half" idx="10"/>
          </p:nvPr>
        </p:nvSpPr>
        <p:spPr/>
        <p:txBody>
          <a:bodyPr/>
          <a:lstStyle/>
          <a:p>
            <a:fld id="{71C3ADCC-0170-48BB-9523-82070FF27C19}" type="datetime1">
              <a:rPr lang="de-DE" smtClean="0"/>
              <a:pPr/>
              <a:t>09.03.2022</a:t>
            </a:fld>
            <a:endParaRPr lang="de-DE" dirty="0"/>
          </a:p>
        </p:txBody>
      </p:sp>
      <p:sp>
        <p:nvSpPr>
          <p:cNvPr id="4" name="Fußzeilenplatzhalter 3"/>
          <p:cNvSpPr>
            <a:spLocks noGrp="1"/>
          </p:cNvSpPr>
          <p:nvPr>
            <p:ph type="ftr" sz="quarter" idx="11"/>
          </p:nvPr>
        </p:nvSpPr>
        <p:spPr/>
        <p:txBody>
          <a:bodyPr/>
          <a:lstStyle/>
          <a:p>
            <a:r>
              <a:rPr lang="de-DE" dirty="0" smtClean="0"/>
              <a:t>Ariba Lieferantenhandbuch.</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pPr/>
              <a:t>4</a:t>
            </a:fld>
            <a:endParaRPr lang="de-DE" dirty="0"/>
          </a:p>
        </p:txBody>
      </p:sp>
      <p:sp>
        <p:nvSpPr>
          <p:cNvPr id="6" name="Textplatzhalter 5"/>
          <p:cNvSpPr>
            <a:spLocks noGrp="1"/>
          </p:cNvSpPr>
          <p:nvPr>
            <p:ph type="body" sz="quarter" idx="13"/>
          </p:nvPr>
        </p:nvSpPr>
        <p:spPr/>
        <p:txBody>
          <a:bodyPr/>
          <a:lstStyle/>
          <a:p>
            <a:endParaRPr lang="de-DE"/>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3" name="Gruppieren 52"/>
          <p:cNvGrpSpPr/>
          <p:nvPr>
            <p:custDataLst>
              <p:tags r:id="rId4"/>
            </p:custDataLst>
          </p:nvPr>
        </p:nvGrpSpPr>
        <p:grpSpPr>
          <a:xfrm>
            <a:off x="549622" y="1701800"/>
            <a:ext cx="11090354" cy="2877657"/>
            <a:chOff x="549622" y="1701800"/>
            <a:chExt cx="11090354" cy="2877657"/>
          </a:xfrm>
        </p:grpSpPr>
        <p:grpSp>
          <p:nvGrpSpPr>
            <p:cNvPr id="43" name="Gruppieren 42"/>
            <p:cNvGrpSpPr/>
            <p:nvPr>
              <p:custDataLst>
                <p:tags r:id="rId5"/>
              </p:custDataLst>
            </p:nvPr>
          </p:nvGrpSpPr>
          <p:grpSpPr>
            <a:xfrm>
              <a:off x="549622" y="1701800"/>
              <a:ext cx="11090354" cy="2003523"/>
              <a:chOff x="549622" y="1701800"/>
              <a:chExt cx="11090354" cy="2003523"/>
            </a:xfrm>
          </p:grpSpPr>
          <p:sp>
            <p:nvSpPr>
              <p:cNvPr id="44" name="Rechteck 43"/>
              <p:cNvSpPr>
                <a:spLocks/>
              </p:cNvSpPr>
              <p:nvPr/>
            </p:nvSpPr>
            <p:spPr>
              <a:xfrm>
                <a:off x="550863" y="3207223"/>
                <a:ext cx="11069640" cy="498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5" name="Gruppieren 44">
                <a:extLst>
                  <a:ext uri="{FF2B5EF4-FFF2-40B4-BE49-F238E27FC236}">
                    <a16:creationId xmlns:a16="http://schemas.microsoft.com/office/drawing/2014/main" id="{30EE99BE-47C3-4E2F-B1D2-94E46DE2A965}"/>
                  </a:ext>
                </a:extLst>
              </p:cNvPr>
              <p:cNvGrpSpPr/>
              <p:nvPr/>
            </p:nvGrpSpPr>
            <p:grpSpPr>
              <a:xfrm>
                <a:off x="549622" y="1701800"/>
                <a:ext cx="11090354" cy="366987"/>
                <a:chOff x="550863" y="1701800"/>
                <a:chExt cx="11090354" cy="366987"/>
              </a:xfrm>
            </p:grpSpPr>
            <p:grpSp>
              <p:nvGrpSpPr>
                <p:cNvPr id="46" name="Gruppieren 45">
                  <a:extLst>
                    <a:ext uri="{FF2B5EF4-FFF2-40B4-BE49-F238E27FC236}">
                      <a16:creationId xmlns:a16="http://schemas.microsoft.com/office/drawing/2014/main" id="{F258FD6B-F41F-444B-8757-B0F5E0B8EE0B}"/>
                    </a:ext>
                  </a:extLst>
                </p:cNvPr>
                <p:cNvGrpSpPr/>
                <p:nvPr>
                  <p:custDataLst>
                    <p:tags r:id="rId31"/>
                  </p:custDataLst>
                </p:nvPr>
              </p:nvGrpSpPr>
              <p:grpSpPr>
                <a:xfrm>
                  <a:off x="550863" y="1701800"/>
                  <a:ext cx="11088687" cy="366987"/>
                  <a:chOff x="550863" y="1701800"/>
                  <a:chExt cx="11088687" cy="366987"/>
                </a:xfrm>
              </p:grpSpPr>
              <p:sp>
                <p:nvSpPr>
                  <p:cNvPr id="50" name="Textfeld 49"/>
                  <p:cNvSpPr txBox="1"/>
                  <p:nvPr>
                    <p:custDataLst>
                      <p:tags r:id="rId35"/>
                    </p:custDataLst>
                  </p:nvPr>
                </p:nvSpPr>
                <p:spPr>
                  <a:xfrm>
                    <a:off x="550863" y="1701800"/>
                    <a:ext cx="1223743" cy="359804"/>
                  </a:xfrm>
                  <a:prstGeom prst="rect">
                    <a:avLst/>
                  </a:prstGeom>
                  <a:noFill/>
                </p:spPr>
                <p:txBody>
                  <a:bodyPr wrap="square" lIns="108000" tIns="0" rIns="0" bIns="0" rtlCol="0" anchor="t" anchorCtr="0">
                    <a:noAutofit/>
                  </a:bodyPr>
                  <a:lstStyle/>
                  <a:p>
                    <a:pPr>
                      <a:buClr>
                        <a:schemeClr val="tx2"/>
                      </a:buClr>
                    </a:pPr>
                    <a:r>
                      <a:rPr lang="de-DE" sz="1400" b="1" dirty="0" smtClean="0">
                        <a:solidFill>
                          <a:schemeClr val="dk1"/>
                        </a:solidFill>
                      </a:rPr>
                      <a:t>Kapitel</a:t>
                    </a:r>
                    <a:endParaRPr lang="de-DE" sz="1400" b="1" dirty="0">
                      <a:solidFill>
                        <a:schemeClr val="dk1"/>
                      </a:solidFill>
                    </a:endParaRPr>
                  </a:p>
                </p:txBody>
              </p:sp>
              <p:sp>
                <p:nvSpPr>
                  <p:cNvPr id="51" name="Textfeld 50"/>
                  <p:cNvSpPr txBox="1"/>
                  <p:nvPr>
                    <p:custDataLst>
                      <p:tags r:id="rId36"/>
                    </p:custDataLst>
                  </p:nvPr>
                </p:nvSpPr>
                <p:spPr>
                  <a:xfrm>
                    <a:off x="1774606" y="1701800"/>
                    <a:ext cx="4392610" cy="359804"/>
                  </a:xfrm>
                  <a:prstGeom prst="rect">
                    <a:avLst/>
                  </a:prstGeom>
                  <a:noFill/>
                </p:spPr>
                <p:txBody>
                  <a:bodyPr wrap="square" lIns="0" tIns="0" rIns="0" bIns="0" rtlCol="0">
                    <a:noAutofit/>
                  </a:bodyPr>
                  <a:lstStyle/>
                  <a:p>
                    <a:pPr>
                      <a:buClr>
                        <a:schemeClr val="tx2"/>
                      </a:buClr>
                    </a:pPr>
                    <a:r>
                      <a:rPr lang="de-DE" sz="1400" b="1" dirty="0" smtClean="0">
                        <a:solidFill>
                          <a:schemeClr val="dk1"/>
                        </a:solidFill>
                      </a:rPr>
                      <a:t>Thema</a:t>
                    </a:r>
                    <a:endParaRPr lang="de-DE" sz="1400" b="1" dirty="0">
                      <a:solidFill>
                        <a:schemeClr val="dk1"/>
                      </a:solidFill>
                    </a:endParaRPr>
                  </a:p>
                </p:txBody>
              </p:sp>
              <p:cxnSp>
                <p:nvCxnSpPr>
                  <p:cNvPr id="52" name="Gerader Verbinder 47"/>
                  <p:cNvCxnSpPr>
                    <a:cxnSpLocks/>
                  </p:cNvCxnSpPr>
                  <p:nvPr>
                    <p:custDataLst>
                      <p:tags r:id="rId37"/>
                    </p:custDataLst>
                  </p:nvPr>
                </p:nvCxnSpPr>
                <p:spPr>
                  <a:xfrm>
                    <a:off x="550863" y="2068787"/>
                    <a:ext cx="110886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7" name="Textfeld 46">
                  <a:extLst>
                    <a:ext uri="{FF2B5EF4-FFF2-40B4-BE49-F238E27FC236}">
                      <a16:creationId xmlns:a16="http://schemas.microsoft.com/office/drawing/2014/main" id="{3D66FF61-43A1-4E3B-A189-437700BF27F4}"/>
                    </a:ext>
                  </a:extLst>
                </p:cNvPr>
                <p:cNvSpPr txBox="1"/>
                <p:nvPr>
                  <p:custDataLst>
                    <p:tags r:id="rId32"/>
                  </p:custDataLst>
                </p:nvPr>
              </p:nvSpPr>
              <p:spPr>
                <a:xfrm>
                  <a:off x="6238819" y="1701800"/>
                  <a:ext cx="1223743" cy="359804"/>
                </a:xfrm>
                <a:prstGeom prst="rect">
                  <a:avLst/>
                </a:prstGeom>
                <a:noFill/>
              </p:spPr>
              <p:txBody>
                <a:bodyPr wrap="square" lIns="0" tIns="0" rIns="0" bIns="0" rtlCol="0" anchor="t" anchorCtr="0">
                  <a:noAutofit/>
                </a:bodyPr>
                <a:lstStyle/>
                <a:p>
                  <a:pPr>
                    <a:buClr>
                      <a:schemeClr val="tx2"/>
                    </a:buClr>
                  </a:pPr>
                  <a:r>
                    <a:rPr lang="de-DE" sz="1400" b="1" dirty="0" smtClean="0">
                      <a:solidFill>
                        <a:schemeClr val="dk1"/>
                      </a:solidFill>
                    </a:rPr>
                    <a:t>Dauer</a:t>
                  </a:r>
                  <a:endParaRPr lang="de-DE" sz="1400" b="1" dirty="0">
                    <a:solidFill>
                      <a:schemeClr val="dk1"/>
                    </a:solidFill>
                  </a:endParaRPr>
                </a:p>
              </p:txBody>
            </p:sp>
            <p:sp>
              <p:nvSpPr>
                <p:cNvPr id="48" name="Textfeld 47">
                  <a:extLst>
                    <a:ext uri="{FF2B5EF4-FFF2-40B4-BE49-F238E27FC236}">
                      <a16:creationId xmlns:a16="http://schemas.microsoft.com/office/drawing/2014/main" id="{25FEC6CF-9A36-4220-9458-717409E39D27}"/>
                    </a:ext>
                  </a:extLst>
                </p:cNvPr>
                <p:cNvSpPr txBox="1"/>
                <p:nvPr>
                  <p:custDataLst>
                    <p:tags r:id="rId33"/>
                  </p:custDataLst>
                </p:nvPr>
              </p:nvSpPr>
              <p:spPr>
                <a:xfrm>
                  <a:off x="7462562" y="1701800"/>
                  <a:ext cx="3673751" cy="359804"/>
                </a:xfrm>
                <a:prstGeom prst="rect">
                  <a:avLst/>
                </a:prstGeom>
                <a:noFill/>
              </p:spPr>
              <p:txBody>
                <a:bodyPr wrap="square" lIns="0" tIns="0" rIns="0" bIns="0" rtlCol="0">
                  <a:noAutofit/>
                </a:bodyPr>
                <a:lstStyle/>
                <a:p>
                  <a:pPr>
                    <a:buClr>
                      <a:schemeClr val="tx2"/>
                    </a:buClr>
                  </a:pPr>
                  <a:r>
                    <a:rPr lang="de-DE" sz="1400" b="1" dirty="0" smtClean="0">
                      <a:solidFill>
                        <a:schemeClr val="dk1"/>
                      </a:solidFill>
                    </a:rPr>
                    <a:t>Referent</a:t>
                  </a:r>
                  <a:endParaRPr lang="de-DE" sz="1400" b="1" dirty="0">
                    <a:solidFill>
                      <a:schemeClr val="dk1"/>
                    </a:solidFill>
                  </a:endParaRPr>
                </a:p>
              </p:txBody>
            </p:sp>
            <p:sp>
              <p:nvSpPr>
                <p:cNvPr id="49" name="Textfeld 48">
                  <a:extLst>
                    <a:ext uri="{FF2B5EF4-FFF2-40B4-BE49-F238E27FC236}">
                      <a16:creationId xmlns:a16="http://schemas.microsoft.com/office/drawing/2014/main" id="{D78956F6-1A3C-4D5D-89B5-3E5B90F2E766}"/>
                    </a:ext>
                  </a:extLst>
                </p:cNvPr>
                <p:cNvSpPr txBox="1"/>
                <p:nvPr>
                  <p:custDataLst>
                    <p:tags r:id="rId34"/>
                  </p:custDataLst>
                </p:nvPr>
              </p:nvSpPr>
              <p:spPr>
                <a:xfrm>
                  <a:off x="10415806" y="1701800"/>
                  <a:ext cx="1225411" cy="359804"/>
                </a:xfrm>
                <a:prstGeom prst="rect">
                  <a:avLst/>
                </a:prstGeom>
                <a:noFill/>
              </p:spPr>
              <p:txBody>
                <a:bodyPr wrap="square" lIns="0" tIns="0" rIns="108000" bIns="0" rtlCol="0">
                  <a:noAutofit/>
                </a:bodyPr>
                <a:lstStyle/>
                <a:p>
                  <a:pPr algn="r">
                    <a:buClr>
                      <a:schemeClr val="tx2"/>
                    </a:buClr>
                  </a:pPr>
                  <a:r>
                    <a:rPr lang="de-DE" sz="1400" b="1" dirty="0" smtClean="0">
                      <a:solidFill>
                        <a:schemeClr val="dk1"/>
                      </a:solidFill>
                    </a:rPr>
                    <a:t>Seite</a:t>
                  </a:r>
                  <a:endParaRPr lang="de-DE" sz="1400" b="1" dirty="0">
                    <a:solidFill>
                      <a:schemeClr val="dk1"/>
                    </a:solidFill>
                  </a:endParaRPr>
                </a:p>
              </p:txBody>
            </p:sp>
          </p:grpSp>
        </p:grpSp>
        <p:grpSp>
          <p:nvGrpSpPr>
            <p:cNvPr id="40" name="MIO_AGENDA_ELEMENT_DECORATOR_1">
              <a:extLst>
                <a:ext uri="{FF2B5EF4-FFF2-40B4-BE49-F238E27FC236}">
                  <a16:creationId xmlns:a16="http://schemas.microsoft.com/office/drawing/2014/main" id="{910E0FB9-9C14-40E8-8B5A-ACAE1312B09E}"/>
                </a:ext>
              </a:extLst>
            </p:cNvPr>
            <p:cNvGrpSpPr/>
            <p:nvPr>
              <p:custDataLst>
                <p:tags r:id="rId6"/>
              </p:custDataLst>
            </p:nvPr>
          </p:nvGrpSpPr>
          <p:grpSpPr>
            <a:xfrm>
              <a:off x="550436" y="2087839"/>
              <a:ext cx="11088687" cy="504070"/>
              <a:chOff x="550863" y="2061604"/>
              <a:chExt cx="11088687" cy="504070"/>
            </a:xfrm>
          </p:grpSpPr>
          <p:sp>
            <p:nvSpPr>
              <p:cNvPr id="41" name="MIO_AGENDA_ELEMENT_DECORATOR_1">
                <a:extLst>
                  <a:ext uri="{FF2B5EF4-FFF2-40B4-BE49-F238E27FC236}">
                    <a16:creationId xmlns:a16="http://schemas.microsoft.com/office/drawing/2014/main" id="{685FFC70-F692-48DC-8EE2-AAB67A62E422}"/>
                  </a:ext>
                </a:extLst>
              </p:cNvPr>
              <p:cNvSpPr/>
              <p:nvPr/>
            </p:nvSpPr>
            <p:spPr>
              <a:xfrm>
                <a:off x="550863" y="2061604"/>
                <a:ext cx="11088687" cy="5040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42" name="MIO_AGENDA_ELEMENT_DECORATOR_1">
                <a:extLst>
                  <a:ext uri="{FF2B5EF4-FFF2-40B4-BE49-F238E27FC236}">
                    <a16:creationId xmlns:a16="http://schemas.microsoft.com/office/drawing/2014/main" id="{7BCE0824-31FE-4663-BB64-8A8E2412CCDC}"/>
                  </a:ext>
                </a:extLst>
              </p:cNvPr>
              <p:cNvCxnSpPr/>
              <p:nvPr>
                <p:custDataLst>
                  <p:tags r:id="rId30"/>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4" name="MIO_AGENDA_ELEMENT_DECORATOR_5">
              <a:extLst>
                <a:ext uri="{FF2B5EF4-FFF2-40B4-BE49-F238E27FC236}">
                  <a16:creationId xmlns:a16="http://schemas.microsoft.com/office/drawing/2014/main" id="{EA9C22A2-0157-4943-BFD2-C49AEA9DC67E}"/>
                </a:ext>
              </a:extLst>
            </p:cNvPr>
            <p:cNvGrpSpPr/>
            <p:nvPr>
              <p:custDataLst>
                <p:tags r:id="rId7"/>
              </p:custDataLst>
            </p:nvPr>
          </p:nvGrpSpPr>
          <p:grpSpPr>
            <a:xfrm>
              <a:off x="550863" y="4075387"/>
              <a:ext cx="11088687" cy="504070"/>
              <a:chOff x="550863" y="2061604"/>
              <a:chExt cx="11088687" cy="504070"/>
            </a:xfrm>
          </p:grpSpPr>
          <p:sp>
            <p:nvSpPr>
              <p:cNvPr id="35" name="MIO_AGENDA_ELEMENT_DECORATOR_5">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6" name="MIO_AGENDA_ELEMENT_DECORATOR_5"/>
              <p:cNvCxnSpPr/>
              <p:nvPr>
                <p:custDataLst>
                  <p:tags r:id="rId29"/>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 name="MIO_AGENDA_ELEMENT_DECORATOR_4">
              <a:extLst>
                <a:ext uri="{FF2B5EF4-FFF2-40B4-BE49-F238E27FC236}">
                  <a16:creationId xmlns:a16="http://schemas.microsoft.com/office/drawing/2014/main" id="{EA9C22A2-0157-4943-BFD2-C49AEA9DC67E}"/>
                </a:ext>
              </a:extLst>
            </p:cNvPr>
            <p:cNvGrpSpPr/>
            <p:nvPr>
              <p:custDataLst>
                <p:tags r:id="rId8"/>
              </p:custDataLst>
            </p:nvPr>
          </p:nvGrpSpPr>
          <p:grpSpPr>
            <a:xfrm>
              <a:off x="550863" y="3578500"/>
              <a:ext cx="11088687" cy="504070"/>
              <a:chOff x="550863" y="2061604"/>
              <a:chExt cx="11088687" cy="504070"/>
            </a:xfrm>
          </p:grpSpPr>
          <p:sp>
            <p:nvSpPr>
              <p:cNvPr id="29" name="MIO_AGENDA_ELEMENT_DECORATOR_4">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0" name="MIO_AGENDA_ELEMENT_DECORATOR_4"/>
              <p:cNvCxnSpPr/>
              <p:nvPr>
                <p:custDataLst>
                  <p:tags r:id="rId28"/>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MIO_AGENDA_ELEMENT_DECORATOR_3">
              <a:extLst>
                <a:ext uri="{FF2B5EF4-FFF2-40B4-BE49-F238E27FC236}">
                  <a16:creationId xmlns:a16="http://schemas.microsoft.com/office/drawing/2014/main" id="{EA9C22A2-0157-4943-BFD2-C49AEA9DC67E}"/>
                </a:ext>
              </a:extLst>
            </p:cNvPr>
            <p:cNvGrpSpPr/>
            <p:nvPr>
              <p:custDataLst>
                <p:tags r:id="rId9"/>
              </p:custDataLst>
            </p:nvPr>
          </p:nvGrpSpPr>
          <p:grpSpPr>
            <a:xfrm>
              <a:off x="550863" y="3081613"/>
              <a:ext cx="11088687" cy="504070"/>
              <a:chOff x="550863" y="2061604"/>
              <a:chExt cx="11088687" cy="504070"/>
            </a:xfrm>
          </p:grpSpPr>
          <p:sp>
            <p:nvSpPr>
              <p:cNvPr id="23" name="MIO_AGENDA_ELEMENT_DECORATOR_3">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4" name="MIO_AGENDA_ELEMENT_DECORATOR_3"/>
              <p:cNvCxnSpPr/>
              <p:nvPr>
                <p:custDataLst>
                  <p:tags r:id="rId27"/>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MIO_AGENDA_ELEMENT_DECORATOR_2">
              <a:extLst>
                <a:ext uri="{FF2B5EF4-FFF2-40B4-BE49-F238E27FC236}">
                  <a16:creationId xmlns:a16="http://schemas.microsoft.com/office/drawing/2014/main" id="{EA9C22A2-0157-4943-BFD2-C49AEA9DC67E}"/>
                </a:ext>
              </a:extLst>
            </p:cNvPr>
            <p:cNvGrpSpPr/>
            <p:nvPr>
              <p:custDataLst>
                <p:tags r:id="rId10"/>
              </p:custDataLst>
            </p:nvPr>
          </p:nvGrpSpPr>
          <p:grpSpPr>
            <a:xfrm>
              <a:off x="550863" y="2584726"/>
              <a:ext cx="11088687" cy="504070"/>
              <a:chOff x="550863" y="2061604"/>
              <a:chExt cx="11088687" cy="504070"/>
            </a:xfrm>
          </p:grpSpPr>
          <p:sp>
            <p:nvSpPr>
              <p:cNvPr id="17" name="MIO_AGENDA_ELEMENT_DECORATOR_2">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8" name="MIO_AGENDA_ELEMENT_DECORATOR_2"/>
              <p:cNvCxnSpPr/>
              <p:nvPr>
                <p:custDataLst>
                  <p:tags r:id="rId26"/>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3" name="MIO_AGENDA_ELEMENT_TITEL_2">
              <a:hlinkClick r:id="rId42" action="ppaction://hlinksldjump"/>
            </p:cNvPr>
            <p:cNvSpPr>
              <a:spLocks/>
            </p:cNvSpPr>
            <p:nvPr>
              <p:custDataLst>
                <p:tags r:id="rId11"/>
              </p:custDataLst>
            </p:nvPr>
          </p:nvSpPr>
          <p:spPr>
            <a:xfrm>
              <a:off x="1774607" y="2584726"/>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Kontoeinrichtung.</a:t>
              </a:r>
              <a:endParaRPr lang="de-DE" sz="1400" dirty="0">
                <a:solidFill>
                  <a:schemeClr val="tx1"/>
                </a:solidFill>
                <a:latin typeface="Arial" panose="020B0604020202020204" pitchFamily="34" charset="0"/>
              </a:endParaRPr>
            </a:p>
          </p:txBody>
        </p:sp>
        <p:sp>
          <p:nvSpPr>
            <p:cNvPr id="14" name="MIO_AGENDA_ELEMENT_ELEMENTNUMBER_2">
              <a:hlinkClick r:id="rId42" action="ppaction://hlinksldjump"/>
            </p:cNvPr>
            <p:cNvSpPr>
              <a:spLocks/>
            </p:cNvSpPr>
            <p:nvPr>
              <p:custDataLst>
                <p:tags r:id="rId12"/>
              </p:custDataLst>
            </p:nvPr>
          </p:nvSpPr>
          <p:spPr>
            <a:xfrm>
              <a:off x="550863" y="2584726"/>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2</a:t>
              </a:r>
              <a:endParaRPr lang="de-DE" sz="1400" dirty="0">
                <a:solidFill>
                  <a:schemeClr val="tx1"/>
                </a:solidFill>
                <a:latin typeface="Arial" panose="020B0604020202020204" pitchFamily="34" charset="0"/>
              </a:endParaRPr>
            </a:p>
          </p:txBody>
        </p:sp>
        <p:sp>
          <p:nvSpPr>
            <p:cNvPr id="15" name="MIO_AGENDA_ELEMENT_PAGENUMBER_2">
              <a:hlinkClick r:id="rId42" action="ppaction://hlinksldjump"/>
            </p:cNvPr>
            <p:cNvSpPr txBox="1">
              <a:spLocks/>
            </p:cNvSpPr>
            <p:nvPr>
              <p:custDataLst>
                <p:tags r:id="rId13"/>
              </p:custDataLst>
            </p:nvPr>
          </p:nvSpPr>
          <p:spPr>
            <a:xfrm>
              <a:off x="11136313" y="2584726"/>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12</a:t>
              </a:r>
              <a:endParaRPr lang="de-DE" sz="1400" dirty="0">
                <a:latin typeface="Arial" panose="020B0604020202020204" pitchFamily="34" charset="0"/>
              </a:endParaRPr>
            </a:p>
          </p:txBody>
        </p:sp>
        <p:sp>
          <p:nvSpPr>
            <p:cNvPr id="19" name="MIO_AGENDA_ELEMENT_TITEL_3">
              <a:hlinkClick r:id="rId43" action="ppaction://hlinksldjump"/>
            </p:cNvPr>
            <p:cNvSpPr>
              <a:spLocks/>
            </p:cNvSpPr>
            <p:nvPr>
              <p:custDataLst>
                <p:tags r:id="rId14"/>
              </p:custDataLst>
            </p:nvPr>
          </p:nvSpPr>
          <p:spPr>
            <a:xfrm>
              <a:off x="1774607" y="3081613"/>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Bestellaufträge.</a:t>
              </a:r>
              <a:endParaRPr lang="de-DE" sz="1400" dirty="0">
                <a:solidFill>
                  <a:schemeClr val="tx1"/>
                </a:solidFill>
                <a:latin typeface="Arial" panose="020B0604020202020204" pitchFamily="34" charset="0"/>
              </a:endParaRPr>
            </a:p>
          </p:txBody>
        </p:sp>
        <p:sp>
          <p:nvSpPr>
            <p:cNvPr id="20" name="MIO_AGENDA_ELEMENT_ELEMENTNUMBER_3">
              <a:hlinkClick r:id="rId43" action="ppaction://hlinksldjump"/>
            </p:cNvPr>
            <p:cNvSpPr>
              <a:spLocks/>
            </p:cNvSpPr>
            <p:nvPr>
              <p:custDataLst>
                <p:tags r:id="rId15"/>
              </p:custDataLst>
            </p:nvPr>
          </p:nvSpPr>
          <p:spPr>
            <a:xfrm>
              <a:off x="550863" y="3081613"/>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3</a:t>
              </a:r>
              <a:endParaRPr lang="de-DE" sz="1400" dirty="0">
                <a:solidFill>
                  <a:schemeClr val="tx1"/>
                </a:solidFill>
                <a:latin typeface="Arial" panose="020B0604020202020204" pitchFamily="34" charset="0"/>
              </a:endParaRPr>
            </a:p>
          </p:txBody>
        </p:sp>
        <p:sp>
          <p:nvSpPr>
            <p:cNvPr id="21" name="MIO_AGENDA_ELEMENT_PAGENUMBER_3">
              <a:hlinkClick r:id="rId43" action="ppaction://hlinksldjump"/>
            </p:cNvPr>
            <p:cNvSpPr txBox="1">
              <a:spLocks/>
            </p:cNvSpPr>
            <p:nvPr>
              <p:custDataLst>
                <p:tags r:id="rId16"/>
              </p:custDataLst>
            </p:nvPr>
          </p:nvSpPr>
          <p:spPr>
            <a:xfrm>
              <a:off x="11136313" y="3081613"/>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33</a:t>
              </a:r>
              <a:endParaRPr lang="de-DE" sz="1400" dirty="0">
                <a:latin typeface="Arial" panose="020B0604020202020204" pitchFamily="34" charset="0"/>
              </a:endParaRPr>
            </a:p>
          </p:txBody>
        </p:sp>
        <p:sp>
          <p:nvSpPr>
            <p:cNvPr id="25" name="MIO_AGENDA_ELEMENT_TITEL_4">
              <a:hlinkClick r:id="rId44" action="ppaction://hlinksldjump"/>
            </p:cNvPr>
            <p:cNvSpPr>
              <a:spLocks/>
            </p:cNvSpPr>
            <p:nvPr>
              <p:custDataLst>
                <p:tags r:id="rId17"/>
              </p:custDataLst>
            </p:nvPr>
          </p:nvSpPr>
          <p:spPr>
            <a:xfrm>
              <a:off x="1774607" y="3578500"/>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Andere Dokumente.</a:t>
              </a:r>
              <a:endParaRPr lang="de-DE" sz="1400" dirty="0">
                <a:solidFill>
                  <a:schemeClr val="tx1"/>
                </a:solidFill>
                <a:latin typeface="Arial" panose="020B0604020202020204" pitchFamily="34" charset="0"/>
              </a:endParaRPr>
            </a:p>
          </p:txBody>
        </p:sp>
        <p:sp>
          <p:nvSpPr>
            <p:cNvPr id="26" name="MIO_AGENDA_ELEMENT_ELEMENTNUMBER_4">
              <a:hlinkClick r:id="rId44" action="ppaction://hlinksldjump"/>
            </p:cNvPr>
            <p:cNvSpPr>
              <a:spLocks/>
            </p:cNvSpPr>
            <p:nvPr>
              <p:custDataLst>
                <p:tags r:id="rId18"/>
              </p:custDataLst>
            </p:nvPr>
          </p:nvSpPr>
          <p:spPr>
            <a:xfrm>
              <a:off x="550863" y="3578500"/>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4</a:t>
              </a:r>
              <a:endParaRPr lang="de-DE" sz="1400" dirty="0">
                <a:solidFill>
                  <a:schemeClr val="tx1"/>
                </a:solidFill>
                <a:latin typeface="Arial" panose="020B0604020202020204" pitchFamily="34" charset="0"/>
              </a:endParaRPr>
            </a:p>
          </p:txBody>
        </p:sp>
        <p:sp>
          <p:nvSpPr>
            <p:cNvPr id="27" name="MIO_AGENDA_ELEMENT_PAGENUMBER_4">
              <a:hlinkClick r:id="rId44" action="ppaction://hlinksldjump"/>
            </p:cNvPr>
            <p:cNvSpPr txBox="1">
              <a:spLocks/>
            </p:cNvSpPr>
            <p:nvPr>
              <p:custDataLst>
                <p:tags r:id="rId19"/>
              </p:custDataLst>
            </p:nvPr>
          </p:nvSpPr>
          <p:spPr>
            <a:xfrm>
              <a:off x="11136313" y="3578500"/>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38</a:t>
              </a:r>
              <a:endParaRPr lang="de-DE" sz="1400" dirty="0">
                <a:latin typeface="Arial" panose="020B0604020202020204" pitchFamily="34" charset="0"/>
              </a:endParaRPr>
            </a:p>
          </p:txBody>
        </p:sp>
        <p:sp>
          <p:nvSpPr>
            <p:cNvPr id="31" name="MIO_AGENDA_ELEMENT_TITEL_5">
              <a:hlinkClick r:id="rId45" action="ppaction://hlinksldjump"/>
            </p:cNvPr>
            <p:cNvSpPr>
              <a:spLocks/>
            </p:cNvSpPr>
            <p:nvPr>
              <p:custDataLst>
                <p:tags r:id="rId20"/>
              </p:custDataLst>
            </p:nvPr>
          </p:nvSpPr>
          <p:spPr>
            <a:xfrm>
              <a:off x="1774607" y="4075387"/>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Rechnungsarten.</a:t>
              </a:r>
              <a:endParaRPr lang="de-DE" sz="1400" dirty="0">
                <a:solidFill>
                  <a:schemeClr val="tx1"/>
                </a:solidFill>
                <a:latin typeface="Arial" panose="020B0604020202020204" pitchFamily="34" charset="0"/>
              </a:endParaRPr>
            </a:p>
          </p:txBody>
        </p:sp>
        <p:sp>
          <p:nvSpPr>
            <p:cNvPr id="32" name="MIO_AGENDA_ELEMENT_ELEMENTNUMBER_5">
              <a:hlinkClick r:id="rId45" action="ppaction://hlinksldjump"/>
            </p:cNvPr>
            <p:cNvSpPr>
              <a:spLocks/>
            </p:cNvSpPr>
            <p:nvPr>
              <p:custDataLst>
                <p:tags r:id="rId21"/>
              </p:custDataLst>
            </p:nvPr>
          </p:nvSpPr>
          <p:spPr>
            <a:xfrm>
              <a:off x="550863" y="4075387"/>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5</a:t>
              </a:r>
              <a:endParaRPr lang="de-DE" sz="1400" dirty="0">
                <a:solidFill>
                  <a:schemeClr val="tx1"/>
                </a:solidFill>
                <a:latin typeface="Arial" panose="020B0604020202020204" pitchFamily="34" charset="0"/>
              </a:endParaRPr>
            </a:p>
          </p:txBody>
        </p:sp>
        <p:sp>
          <p:nvSpPr>
            <p:cNvPr id="33" name="MIO_AGENDA_ELEMENT_PAGENUMBER_5">
              <a:hlinkClick r:id="rId45" action="ppaction://hlinksldjump"/>
            </p:cNvPr>
            <p:cNvSpPr txBox="1">
              <a:spLocks/>
            </p:cNvSpPr>
            <p:nvPr>
              <p:custDataLst>
                <p:tags r:id="rId22"/>
              </p:custDataLst>
            </p:nvPr>
          </p:nvSpPr>
          <p:spPr>
            <a:xfrm>
              <a:off x="11136313" y="4075387"/>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52</a:t>
              </a:r>
              <a:endParaRPr lang="de-DE" sz="1400" dirty="0">
                <a:latin typeface="Arial" panose="020B0604020202020204" pitchFamily="34" charset="0"/>
              </a:endParaRPr>
            </a:p>
          </p:txBody>
        </p:sp>
        <p:sp>
          <p:nvSpPr>
            <p:cNvPr id="37" name="MIO_AGENDA_ELEMENT_TITEL_1"/>
            <p:cNvSpPr>
              <a:spLocks/>
            </p:cNvSpPr>
            <p:nvPr>
              <p:custDataLst>
                <p:tags r:id="rId23"/>
              </p:custDataLst>
            </p:nvPr>
          </p:nvSpPr>
          <p:spPr>
            <a:xfrm>
              <a:off x="1774607" y="2087839"/>
              <a:ext cx="4464620" cy="504000"/>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dirty="0" smtClean="0">
                  <a:solidFill>
                    <a:schemeClr val="accent1"/>
                  </a:solidFill>
                  <a:latin typeface="Arial" panose="020B0604020202020204" pitchFamily="34" charset="0"/>
                </a:rPr>
                <a:t>Übersicht über Ariba Network.</a:t>
              </a:r>
              <a:endParaRPr lang="de-DE" sz="1400" dirty="0">
                <a:solidFill>
                  <a:schemeClr val="accent1"/>
                </a:solidFill>
                <a:latin typeface="Arial" panose="020B0604020202020204" pitchFamily="34" charset="0"/>
              </a:endParaRPr>
            </a:p>
          </p:txBody>
        </p:sp>
        <p:sp>
          <p:nvSpPr>
            <p:cNvPr id="38" name="MIO_AGENDA_ELEMENT_ELEMENTNUMBER_1"/>
            <p:cNvSpPr>
              <a:spLocks/>
            </p:cNvSpPr>
            <p:nvPr>
              <p:custDataLst>
                <p:tags r:id="rId24"/>
              </p:custDataLst>
            </p:nvPr>
          </p:nvSpPr>
          <p:spPr>
            <a:xfrm>
              <a:off x="550863" y="2087839"/>
              <a:ext cx="1223743" cy="504070"/>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accent1"/>
                  </a:solidFill>
                  <a:latin typeface="Arial" panose="020B0604020202020204" pitchFamily="34" charset="0"/>
                </a:rPr>
                <a:t>1</a:t>
              </a:r>
              <a:endParaRPr lang="de-DE" sz="1400" dirty="0">
                <a:solidFill>
                  <a:schemeClr val="accent1"/>
                </a:solidFill>
                <a:latin typeface="Arial" panose="020B0604020202020204" pitchFamily="34" charset="0"/>
              </a:endParaRPr>
            </a:p>
          </p:txBody>
        </p:sp>
        <p:sp>
          <p:nvSpPr>
            <p:cNvPr id="39" name="MIO_AGENDA_ELEMENT_PAGENUMBER_1"/>
            <p:cNvSpPr txBox="1">
              <a:spLocks/>
            </p:cNvSpPr>
            <p:nvPr>
              <p:custDataLst>
                <p:tags r:id="rId25"/>
              </p:custDataLst>
            </p:nvPr>
          </p:nvSpPr>
          <p:spPr>
            <a:xfrm>
              <a:off x="11136313" y="2087839"/>
              <a:ext cx="503237" cy="504000"/>
            </a:xfrm>
            <a:prstGeom prst="rect">
              <a:avLst/>
            </a:prstGeom>
            <a:noFill/>
          </p:spPr>
          <p:txBody>
            <a:bodyPr wrap="square" lIns="0" tIns="0" rIns="108000" bIns="0" rtlCol="0" anchor="ctr" anchorCtr="0">
              <a:noAutofit/>
            </a:bodyPr>
            <a:lstStyle>
              <a:defPPr>
                <a:defRPr lang="de-DE"/>
              </a:defPPr>
              <a:lvl1pPr algn="r">
                <a:defRPr sz="1400">
                  <a:latin typeface="Arial" panose="020B0604020202020204" pitchFamily="34" charset="0"/>
                </a:defRPr>
              </a:lvl1pPr>
            </a:lstStyle>
            <a:p>
              <a:r>
                <a:rPr lang="de-DE" smtClean="0">
                  <a:solidFill>
                    <a:schemeClr val="accent1"/>
                  </a:solidFill>
                </a:rPr>
                <a:t>4</a:t>
              </a:r>
              <a:endParaRPr lang="de-DE" dirty="0">
                <a:solidFill>
                  <a:schemeClr val="accent1"/>
                </a:solidFill>
              </a:endParaRPr>
            </a:p>
          </p:txBody>
        </p:sp>
      </p:grpSp>
      <p:sp>
        <p:nvSpPr>
          <p:cNvPr id="63" name="Interaktive Schaltfläche: Hilfe 62">
            <a:hlinkClick r:id="rId46"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183910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6873110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13"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879176" y="1701554"/>
            <a:ext cx="57608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Klicken Sie </a:t>
            </a:r>
            <a:r>
              <a:rPr lang="de-DE" sz="1200" dirty="0" smtClean="0"/>
              <a:t>in </a:t>
            </a:r>
            <a:r>
              <a:rPr lang="de-DE" sz="1200" dirty="0"/>
              <a:t>der Bestellansicht auf die Schaltfläche „Bestellungsbestätigung erstellen“ und wählen Sie „Gesamte Bestellung bestätigen“, „Positionen aktualisieren“ für einzelne Positionen oder „Gesamte Bestellung zurückweisen“.</a:t>
            </a:r>
          </a:p>
          <a:p>
            <a:pPr marL="342900" indent="-342900">
              <a:buFont typeface="+mj-lt"/>
              <a:buAutoNum type="arabicPeriod"/>
            </a:pPr>
            <a:r>
              <a:rPr lang="de-DE" sz="1200" b="1" dirty="0" smtClean="0"/>
              <a:t>Geben </a:t>
            </a:r>
            <a:r>
              <a:rPr lang="de-DE" sz="1200" b="1" dirty="0"/>
              <a:t>Sie einen Grund für die </a:t>
            </a:r>
            <a:r>
              <a:rPr lang="de-DE" sz="1200" b="1" dirty="0" smtClean="0"/>
              <a:t>Zurückweisung </a:t>
            </a:r>
            <a:r>
              <a:rPr lang="de-DE" sz="1200" dirty="0" smtClean="0"/>
              <a:t>der </a:t>
            </a:r>
            <a:r>
              <a:rPr lang="de-DE" sz="1200" dirty="0"/>
              <a:t>Bestellung ein, falls Ihr Käufer nach einem Grund fragt</a:t>
            </a:r>
            <a:r>
              <a:rPr lang="de-DE" sz="1200" dirty="0" smtClean="0"/>
              <a:t>.</a:t>
            </a:r>
          </a:p>
          <a:p>
            <a:pPr marL="342900" indent="-342900">
              <a:buFont typeface="+mj-lt"/>
              <a:buAutoNum type="arabicPeriod"/>
            </a:pPr>
            <a:endParaRPr lang="de-DE" sz="1200" dirty="0"/>
          </a:p>
          <a:p>
            <a:pPr marL="358775" indent="0">
              <a:buNone/>
            </a:pPr>
            <a:r>
              <a:rPr lang="de-DE" sz="1200" dirty="0"/>
              <a:t>Dieses Beispiel zeigt die Option „Gesamte Bestellung zurückweisen“. (Eine Aktualisierung mit einem anderen Status wird weiter hinten in dieser Präsentation erläutert.)</a:t>
            </a:r>
            <a:endParaRPr lang="de-DE" sz="1100" dirty="0" smtClean="0"/>
          </a:p>
        </p:txBody>
      </p:sp>
      <p:sp>
        <p:nvSpPr>
          <p:cNvPr id="2" name="Title 1"/>
          <p:cNvSpPr>
            <a:spLocks noGrp="1"/>
          </p:cNvSpPr>
          <p:nvPr>
            <p:ph type="title"/>
          </p:nvPr>
        </p:nvSpPr>
        <p:spPr bwMode="gray"/>
        <p:txBody>
          <a:bodyPr vert="horz"/>
          <a:lstStyle/>
          <a:p>
            <a:r>
              <a:rPr lang="de-DE" dirty="0" smtClean="0"/>
              <a:t>Bestellungsbestätigung erstellen.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Gesamte Bestellung zurückweisen.</a:t>
            </a:r>
            <a:endParaRPr lang="de-DE" dirty="0">
              <a:solidFill>
                <a:schemeClr val="tx2"/>
              </a:solidFill>
            </a:endParaRPr>
          </a:p>
        </p:txBody>
      </p:sp>
      <p:sp>
        <p:nvSpPr>
          <p:cNvPr id="5" name="Datumsplatzhalter 4"/>
          <p:cNvSpPr>
            <a:spLocks noGrp="1"/>
          </p:cNvSpPr>
          <p:nvPr>
            <p:ph type="dt" sz="half" idx="10"/>
          </p:nvPr>
        </p:nvSpPr>
        <p:spPr/>
        <p:txBody>
          <a:bodyPr/>
          <a:lstStyle/>
          <a:p>
            <a:fld id="{36E48C43-FFDE-4993-903A-0AECBFFBC115}"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40</a:t>
            </a:fld>
            <a:endParaRPr lang="de-DE" dirty="0"/>
          </a:p>
        </p:txBody>
      </p:sp>
      <p:sp>
        <p:nvSpPr>
          <p:cNvPr id="12" name="Notice">
            <a:extLst>
              <a:ext uri="{FF2B5EF4-FFF2-40B4-BE49-F238E27FC236}">
                <a16:creationId xmlns:a16="http://schemas.microsoft.com/office/drawing/2014/main" id="{1B7A0E14-1F29-40F7-BF89-6927B844D07D}"/>
              </a:ext>
            </a:extLst>
          </p:cNvPr>
          <p:cNvSpPr txBox="1">
            <a:spLocks/>
          </p:cNvSpPr>
          <p:nvPr>
            <p:custDataLst>
              <p:tags r:id="rId5"/>
            </p:custDataLst>
          </p:nvPr>
        </p:nvSpPr>
        <p:spPr bwMode="gray">
          <a:xfrm>
            <a:off x="5879176" y="4005874"/>
            <a:ext cx="5759948" cy="1152160"/>
          </a:xfrm>
          <a:prstGeom prst="rect">
            <a:avLst/>
          </a:prstGeom>
          <a:solidFill>
            <a:schemeClr val="accent3">
              <a:lumMod val="40000"/>
              <a:lumOff val="60000"/>
            </a:schemeClr>
          </a:solidFill>
        </p:spPr>
        <p:txBody>
          <a:bodyPr lIns="720000" tIns="144000" bIns="144000"/>
          <a:lstStyle>
            <a:lvl1pPr marL="0" indent="0" algn="l" defTabSz="1219170" rtl="0" eaLnBrk="1" latinLnBrk="0" hangingPunct="1">
              <a:lnSpc>
                <a:spcPct val="100000"/>
              </a:lnSpc>
              <a:spcBef>
                <a:spcPts val="0"/>
              </a:spcBef>
              <a:spcAft>
                <a:spcPts val="600"/>
              </a:spcAft>
              <a:buClr>
                <a:schemeClr val="tx2"/>
              </a:buClr>
              <a:buFont typeface="Wingdings" panose="05000000000000000000" pitchFamily="2" charset="2"/>
              <a:buNone/>
              <a:defRPr sz="1200" kern="1200" cap="all" baseline="0">
                <a:solidFill>
                  <a:schemeClr val="accent1"/>
                </a:solidFill>
                <a:latin typeface="+mn-lt"/>
                <a:ea typeface="+mn-ea"/>
                <a:cs typeface="+mn-cs"/>
              </a:defRPr>
            </a:lvl1pPr>
            <a:lvl2pPr marL="0" indent="0" algn="l" defTabSz="1219170" rtl="0" eaLnBrk="1" latinLnBrk="0" hangingPunct="1">
              <a:lnSpc>
                <a:spcPct val="100000"/>
              </a:lnSpc>
              <a:spcBef>
                <a:spcPts val="0"/>
              </a:spcBef>
              <a:spcAft>
                <a:spcPts val="600"/>
              </a:spcAft>
              <a:buClr>
                <a:schemeClr val="accent1"/>
              </a:buClr>
              <a:buFont typeface="Wingdings" panose="05000000000000000000" pitchFamily="2" charset="2"/>
              <a:buNone/>
              <a:defRPr sz="1200" kern="1200">
                <a:solidFill>
                  <a:schemeClr val="tx1"/>
                </a:solidFill>
                <a:latin typeface="+mn-lt"/>
                <a:ea typeface="+mn-ea"/>
                <a:cs typeface="+mn-cs"/>
              </a:defRPr>
            </a:lvl2pPr>
            <a:lvl3pPr marL="180975" indent="-179388" algn="l" defTabSz="1219170" rtl="0" eaLnBrk="1" latinLnBrk="0" hangingPunct="1">
              <a:lnSpc>
                <a:spcPct val="100000"/>
              </a:lnSpc>
              <a:spcBef>
                <a:spcPts val="0"/>
              </a:spcBef>
              <a:spcAft>
                <a:spcPts val="600"/>
              </a:spcAft>
              <a:buClr>
                <a:schemeClr val="accent1"/>
              </a:buClr>
              <a:buFont typeface="Wingdings" panose="05000000000000000000" pitchFamily="2" charset="2"/>
              <a:buChar char="§"/>
              <a:defRPr sz="1200" kern="1200">
                <a:solidFill>
                  <a:schemeClr val="tx1"/>
                </a:solidFill>
                <a:latin typeface="+mn-lt"/>
                <a:ea typeface="+mn-ea"/>
                <a:cs typeface="+mn-cs"/>
              </a:defRPr>
            </a:lvl3pPr>
            <a:lvl4pPr marL="36195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4pPr>
            <a:lvl5pPr marL="533400" indent="-180975" algn="l" defTabSz="1219170" rtl="0" eaLnBrk="1" latinLnBrk="0" hangingPunct="1">
              <a:lnSpc>
                <a:spcPct val="100000"/>
              </a:lnSpc>
              <a:spcBef>
                <a:spcPts val="0"/>
              </a:spcBef>
              <a:spcAft>
                <a:spcPts val="600"/>
              </a:spcAft>
              <a:buFont typeface="Symbol" panose="05050102010706020507" pitchFamily="18" charset="2"/>
              <a:buChar char="-"/>
              <a:defRPr sz="1200" kern="1200">
                <a:solidFill>
                  <a:schemeClr val="tx1"/>
                </a:solidFill>
                <a:latin typeface="+mn-lt"/>
                <a:ea typeface="+mn-ea"/>
                <a:cs typeface="+mn-cs"/>
              </a:defRPr>
            </a:lvl5pPr>
            <a:lvl6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6pPr>
            <a:lvl7pPr marL="533400" indent="-180975" algn="l" defTabSz="1219170" rtl="0" eaLnBrk="1" latinLnBrk="0" hangingPunct="1">
              <a:lnSpc>
                <a:spcPct val="100000"/>
              </a:lnSpc>
              <a:spcBef>
                <a:spcPts val="0"/>
              </a:spcBef>
              <a:spcAft>
                <a:spcPts val="600"/>
              </a:spcAft>
              <a:buFont typeface="Symbol" pitchFamily="18" charset="2"/>
              <a:buChar char="-"/>
              <a:defRPr sz="12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600" kern="1200" baseline="0">
                <a:solidFill>
                  <a:schemeClr val="tx1"/>
                </a:solidFill>
                <a:latin typeface="+mn-lt"/>
                <a:ea typeface="+mn-ea"/>
                <a:cs typeface="+mn-cs"/>
              </a:defRPr>
            </a:lvl9pPr>
          </a:lstStyle>
          <a:p>
            <a:pPr algn="just">
              <a:buClr>
                <a:srgbClr val="0071B9"/>
              </a:buClr>
            </a:pPr>
            <a:r>
              <a:rPr lang="de-DE" sz="1050" cap="none" dirty="0" smtClean="0"/>
              <a:t>Bitte prüfen Sie in den Transaktionsregeln Ihres Kunden, ob Sie befugt sind Bestellungen zurückzuweisen. Die Transaktionsregeln können Sie direkt in Ihrem Lieferantenkonto einsehen: Initialen </a:t>
            </a:r>
            <a:r>
              <a:rPr lang="de-DE" sz="1050" cap="none" dirty="0" smtClean="0">
                <a:sym typeface="Wingdings" panose="05000000000000000000" pitchFamily="2" charset="2"/>
              </a:rPr>
              <a:t> </a:t>
            </a:r>
            <a:r>
              <a:rPr lang="de-DE" sz="1050" cap="none" dirty="0" smtClean="0"/>
              <a:t>Einstellungen</a:t>
            </a:r>
            <a:r>
              <a:rPr lang="de-DE" sz="1050" cap="none" dirty="0" smtClean="0">
                <a:sym typeface="Wingdings" panose="05000000000000000000" pitchFamily="2" charset="2"/>
              </a:rPr>
              <a:t></a:t>
            </a:r>
            <a:r>
              <a:rPr lang="de-DE" sz="1050" cap="none" dirty="0" smtClean="0"/>
              <a:t>  Kundenbeziehung</a:t>
            </a:r>
            <a:r>
              <a:rPr lang="de-DE" sz="1050" cap="none" dirty="0" smtClean="0">
                <a:sym typeface="Wingdings" panose="05000000000000000000" pitchFamily="2" charset="2"/>
              </a:rPr>
              <a:t></a:t>
            </a:r>
            <a:r>
              <a:rPr lang="de-DE" sz="1050" cap="none" dirty="0" smtClean="0"/>
              <a:t> </a:t>
            </a:r>
          </a:p>
          <a:p>
            <a:pPr algn="just">
              <a:buClr>
                <a:srgbClr val="0071B9"/>
              </a:buClr>
            </a:pPr>
            <a:r>
              <a:rPr lang="de-DE" sz="1050" cap="none" dirty="0" smtClean="0"/>
              <a:t>Klicken Sie direkte auf den Kundennamen und die für Sie zugeteilten Transaktionsregeln werden angezeigt.</a:t>
            </a:r>
            <a:endParaRPr lang="de-DE" sz="1050" cap="none" dirty="0"/>
          </a:p>
        </p:txBody>
      </p:sp>
      <p:sp>
        <p:nvSpPr>
          <p:cNvPr id="13" name="Info"/>
          <p:cNvSpPr>
            <a:spLocks noChangeAspect="1" noEditPoints="1"/>
          </p:cNvSpPr>
          <p:nvPr>
            <p:custDataLst>
              <p:tags r:id="rId6"/>
            </p:custDataLst>
          </p:nvPr>
        </p:nvSpPr>
        <p:spPr bwMode="auto">
          <a:xfrm>
            <a:off x="6094780" y="4419532"/>
            <a:ext cx="308467" cy="325205"/>
          </a:xfrm>
          <a:custGeom>
            <a:avLst/>
            <a:gdLst>
              <a:gd name="T0" fmla="*/ 3564 w 3564"/>
              <a:gd name="T1" fmla="*/ 3355 h 3763"/>
              <a:gd name="T2" fmla="*/ 3564 w 3564"/>
              <a:gd name="T3" fmla="*/ 3673 h 3763"/>
              <a:gd name="T4" fmla="*/ 3508 w 3564"/>
              <a:gd name="T5" fmla="*/ 3659 h 3763"/>
              <a:gd name="T6" fmla="*/ 2657 w 3564"/>
              <a:gd name="T7" fmla="*/ 3551 h 3763"/>
              <a:gd name="T8" fmla="*/ 1837 w 3564"/>
              <a:gd name="T9" fmla="*/ 3654 h 3763"/>
              <a:gd name="T10" fmla="*/ 969 w 3564"/>
              <a:gd name="T11" fmla="*/ 3763 h 3763"/>
              <a:gd name="T12" fmla="*/ 100 w 3564"/>
              <a:gd name="T13" fmla="*/ 3654 h 3763"/>
              <a:gd name="T14" fmla="*/ 0 w 3564"/>
              <a:gd name="T15" fmla="*/ 3628 h 3763"/>
              <a:gd name="T16" fmla="*/ 0 w 3564"/>
              <a:gd name="T17" fmla="*/ 0 h 3763"/>
              <a:gd name="T18" fmla="*/ 3564 w 3564"/>
              <a:gd name="T19" fmla="*/ 0 h 3763"/>
              <a:gd name="T20" fmla="*/ 3564 w 3564"/>
              <a:gd name="T21" fmla="*/ 3029 h 3763"/>
              <a:gd name="T22" fmla="*/ 3475 w 3564"/>
              <a:gd name="T23" fmla="*/ 3008 h 3763"/>
              <a:gd name="T24" fmla="*/ 3247 w 3564"/>
              <a:gd name="T25" fmla="*/ 2964 h 3763"/>
              <a:gd name="T26" fmla="*/ 3247 w 3564"/>
              <a:gd name="T27" fmla="*/ 317 h 3763"/>
              <a:gd name="T28" fmla="*/ 317 w 3564"/>
              <a:gd name="T29" fmla="*/ 317 h 3763"/>
              <a:gd name="T30" fmla="*/ 317 w 3564"/>
              <a:gd name="T31" fmla="*/ 3377 h 3763"/>
              <a:gd name="T32" fmla="*/ 969 w 3564"/>
              <a:gd name="T33" fmla="*/ 3446 h 3763"/>
              <a:gd name="T34" fmla="*/ 1760 w 3564"/>
              <a:gd name="T35" fmla="*/ 3347 h 3763"/>
              <a:gd name="T36" fmla="*/ 2657 w 3564"/>
              <a:gd name="T37" fmla="*/ 3234 h 3763"/>
              <a:gd name="T38" fmla="*/ 3247 w 3564"/>
              <a:gd name="T39" fmla="*/ 3286 h 3763"/>
              <a:gd name="T40" fmla="*/ 3247 w 3564"/>
              <a:gd name="T41" fmla="*/ 3286 h 3763"/>
              <a:gd name="T42" fmla="*/ 3564 w 3564"/>
              <a:gd name="T43" fmla="*/ 3355 h 3763"/>
              <a:gd name="T44" fmla="*/ 1600 w 3564"/>
              <a:gd name="T45" fmla="*/ 1381 h 3763"/>
              <a:gd name="T46" fmla="*/ 1963 w 3564"/>
              <a:gd name="T47" fmla="*/ 1381 h 3763"/>
              <a:gd name="T48" fmla="*/ 1963 w 3564"/>
              <a:gd name="T49" fmla="*/ 1084 h 3763"/>
              <a:gd name="T50" fmla="*/ 1600 w 3564"/>
              <a:gd name="T51" fmla="*/ 1084 h 3763"/>
              <a:gd name="T52" fmla="*/ 1600 w 3564"/>
              <a:gd name="T53" fmla="*/ 1381 h 3763"/>
              <a:gd name="T54" fmla="*/ 1612 w 3564"/>
              <a:gd name="T55" fmla="*/ 2743 h 3763"/>
              <a:gd name="T56" fmla="*/ 1952 w 3564"/>
              <a:gd name="T57" fmla="*/ 2743 h 3763"/>
              <a:gd name="T58" fmla="*/ 1952 w 3564"/>
              <a:gd name="T59" fmla="*/ 1580 h 3763"/>
              <a:gd name="T60" fmla="*/ 1612 w 3564"/>
              <a:gd name="T61" fmla="*/ 1580 h 3763"/>
              <a:gd name="T62" fmla="*/ 1612 w 3564"/>
              <a:gd name="T63" fmla="*/ 2743 h 3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64" h="3763">
                <a:moveTo>
                  <a:pt x="3564" y="3355"/>
                </a:moveTo>
                <a:cubicBezTo>
                  <a:pt x="3564" y="3673"/>
                  <a:pt x="3564" y="3673"/>
                  <a:pt x="3564" y="3673"/>
                </a:cubicBezTo>
                <a:cubicBezTo>
                  <a:pt x="3508" y="3659"/>
                  <a:pt x="3508" y="3659"/>
                  <a:pt x="3508" y="3659"/>
                </a:cubicBezTo>
                <a:cubicBezTo>
                  <a:pt x="3504" y="3658"/>
                  <a:pt x="3061" y="3551"/>
                  <a:pt x="2657" y="3551"/>
                </a:cubicBezTo>
                <a:cubicBezTo>
                  <a:pt x="2259" y="3551"/>
                  <a:pt x="1854" y="3649"/>
                  <a:pt x="1837" y="3654"/>
                </a:cubicBezTo>
                <a:cubicBezTo>
                  <a:pt x="1820" y="3658"/>
                  <a:pt x="1401" y="3763"/>
                  <a:pt x="969" y="3763"/>
                </a:cubicBezTo>
                <a:cubicBezTo>
                  <a:pt x="537" y="3763"/>
                  <a:pt x="118" y="3658"/>
                  <a:pt x="100" y="3654"/>
                </a:cubicBezTo>
                <a:cubicBezTo>
                  <a:pt x="0" y="3628"/>
                  <a:pt x="0" y="3628"/>
                  <a:pt x="0" y="3628"/>
                </a:cubicBezTo>
                <a:cubicBezTo>
                  <a:pt x="0" y="0"/>
                  <a:pt x="0" y="0"/>
                  <a:pt x="0" y="0"/>
                </a:cubicBezTo>
                <a:cubicBezTo>
                  <a:pt x="3564" y="0"/>
                  <a:pt x="3564" y="0"/>
                  <a:pt x="3564" y="0"/>
                </a:cubicBezTo>
                <a:cubicBezTo>
                  <a:pt x="3564" y="3029"/>
                  <a:pt x="3564" y="3029"/>
                  <a:pt x="3564" y="3029"/>
                </a:cubicBezTo>
                <a:cubicBezTo>
                  <a:pt x="3475" y="3008"/>
                  <a:pt x="3475" y="3008"/>
                  <a:pt x="3475" y="3008"/>
                </a:cubicBezTo>
                <a:cubicBezTo>
                  <a:pt x="3468" y="3006"/>
                  <a:pt x="3378" y="2986"/>
                  <a:pt x="3247" y="2964"/>
                </a:cubicBezTo>
                <a:cubicBezTo>
                  <a:pt x="3247" y="317"/>
                  <a:pt x="3247" y="317"/>
                  <a:pt x="3247" y="317"/>
                </a:cubicBezTo>
                <a:cubicBezTo>
                  <a:pt x="317" y="317"/>
                  <a:pt x="317" y="317"/>
                  <a:pt x="317" y="317"/>
                </a:cubicBezTo>
                <a:cubicBezTo>
                  <a:pt x="317" y="3377"/>
                  <a:pt x="317" y="3377"/>
                  <a:pt x="317" y="3377"/>
                </a:cubicBezTo>
                <a:cubicBezTo>
                  <a:pt x="467" y="3406"/>
                  <a:pt x="719" y="3446"/>
                  <a:pt x="969" y="3446"/>
                </a:cubicBezTo>
                <a:cubicBezTo>
                  <a:pt x="1360" y="3446"/>
                  <a:pt x="1744" y="3351"/>
                  <a:pt x="1760" y="3347"/>
                </a:cubicBezTo>
                <a:cubicBezTo>
                  <a:pt x="1780" y="3342"/>
                  <a:pt x="2220" y="3234"/>
                  <a:pt x="2657" y="3234"/>
                </a:cubicBezTo>
                <a:cubicBezTo>
                  <a:pt x="2864" y="3234"/>
                  <a:pt x="3077" y="3259"/>
                  <a:pt x="3247" y="3286"/>
                </a:cubicBezTo>
                <a:cubicBezTo>
                  <a:pt x="3247" y="3286"/>
                  <a:pt x="3247" y="3286"/>
                  <a:pt x="3247" y="3286"/>
                </a:cubicBezTo>
                <a:cubicBezTo>
                  <a:pt x="3381" y="3305"/>
                  <a:pt x="3564" y="3355"/>
                  <a:pt x="3564" y="3355"/>
                </a:cubicBezTo>
                <a:close/>
                <a:moveTo>
                  <a:pt x="1600" y="1381"/>
                </a:moveTo>
                <a:cubicBezTo>
                  <a:pt x="1963" y="1381"/>
                  <a:pt x="1963" y="1381"/>
                  <a:pt x="1963" y="1381"/>
                </a:cubicBezTo>
                <a:cubicBezTo>
                  <a:pt x="1963" y="1084"/>
                  <a:pt x="1963" y="1084"/>
                  <a:pt x="1963" y="1084"/>
                </a:cubicBezTo>
                <a:cubicBezTo>
                  <a:pt x="1600" y="1084"/>
                  <a:pt x="1600" y="1084"/>
                  <a:pt x="1600" y="1084"/>
                </a:cubicBezTo>
                <a:lnTo>
                  <a:pt x="1600" y="1381"/>
                </a:lnTo>
                <a:close/>
                <a:moveTo>
                  <a:pt x="1612" y="2743"/>
                </a:moveTo>
                <a:cubicBezTo>
                  <a:pt x="1952" y="2743"/>
                  <a:pt x="1952" y="2743"/>
                  <a:pt x="1952" y="2743"/>
                </a:cubicBezTo>
                <a:cubicBezTo>
                  <a:pt x="1952" y="1580"/>
                  <a:pt x="1952" y="1580"/>
                  <a:pt x="1952" y="1580"/>
                </a:cubicBezTo>
                <a:cubicBezTo>
                  <a:pt x="1612" y="1580"/>
                  <a:pt x="1612" y="1580"/>
                  <a:pt x="1612" y="1580"/>
                </a:cubicBezTo>
                <a:lnTo>
                  <a:pt x="1612" y="2743"/>
                </a:lnTo>
                <a:close/>
              </a:path>
            </a:pathLst>
          </a:custGeom>
          <a:solidFill>
            <a:srgbClr val="0070C0"/>
          </a:solidFill>
          <a:ln>
            <a:noFill/>
          </a:ln>
        </p:spPr>
        <p:txBody>
          <a:bodyPr vert="horz" wrap="square" lIns="91440" tIns="45720" rIns="91440" bIns="45720" numCol="1" anchor="t" anchorCtr="0" compatLnSpc="1">
            <a:prstTxWarp prst="textNoShape">
              <a:avLst/>
            </a:prstTxWarp>
          </a:bodyPr>
          <a:lstStyle/>
          <a:p>
            <a:endParaRPr lang="de-DE" dirty="0"/>
          </a:p>
        </p:txBody>
      </p:sp>
      <p:grpSp>
        <p:nvGrpSpPr>
          <p:cNvPr id="16" name="Gruppieren 15"/>
          <p:cNvGrpSpPr/>
          <p:nvPr/>
        </p:nvGrpSpPr>
        <p:grpSpPr>
          <a:xfrm>
            <a:off x="10243972" y="729374"/>
            <a:ext cx="1368010" cy="216000"/>
            <a:chOff x="7535466" y="689508"/>
            <a:chExt cx="1368010" cy="216000"/>
          </a:xfrm>
        </p:grpSpPr>
        <p:sp>
          <p:nvSpPr>
            <p:cNvPr id="17" name="Interaktive Schaltfläche: Nächste(r) oder Weiter 16">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Zurück oder Vorherige(r) 17">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Start 18">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7" name="Grafik 6"/>
          <p:cNvPicPr>
            <a:picLocks noChangeAspect="1"/>
          </p:cNvPicPr>
          <p:nvPr/>
        </p:nvPicPr>
        <p:blipFill>
          <a:blip r:embed="rId11"/>
          <a:stretch>
            <a:fillRect/>
          </a:stretch>
        </p:blipFill>
        <p:spPr>
          <a:xfrm>
            <a:off x="545541" y="1509589"/>
            <a:ext cx="3017420" cy="1965791"/>
          </a:xfrm>
          <a:prstGeom prst="rect">
            <a:avLst/>
          </a:prstGeom>
        </p:spPr>
      </p:pic>
      <p:pic>
        <p:nvPicPr>
          <p:cNvPr id="11" name="Grafik 10"/>
          <p:cNvPicPr>
            <a:picLocks noChangeAspect="1"/>
          </p:cNvPicPr>
          <p:nvPr/>
        </p:nvPicPr>
        <p:blipFill>
          <a:blip r:embed="rId12"/>
          <a:stretch>
            <a:fillRect/>
          </a:stretch>
        </p:blipFill>
        <p:spPr>
          <a:xfrm>
            <a:off x="545541" y="3628753"/>
            <a:ext cx="4982120" cy="2177371"/>
          </a:xfrm>
          <a:prstGeom prst="rect">
            <a:avLst/>
          </a:prstGeom>
        </p:spPr>
      </p:pic>
      <p:sp>
        <p:nvSpPr>
          <p:cNvPr id="20" name="Fußzeilenplatzhalter 19"/>
          <p:cNvSpPr>
            <a:spLocks noGrp="1"/>
          </p:cNvSpPr>
          <p:nvPr>
            <p:ph type="ftr" sz="quarter" idx="11"/>
          </p:nvPr>
        </p:nvSpPr>
        <p:spPr/>
        <p:txBody>
          <a:bodyPr/>
          <a:lstStyle/>
          <a:p>
            <a:r>
              <a:rPr lang="de-DE" dirty="0" smtClean="0"/>
              <a:t>Ariba Lieferantenhandbuch.</a:t>
            </a:r>
            <a:endParaRPr lang="de-DE" dirty="0"/>
          </a:p>
        </p:txBody>
      </p:sp>
      <p:sp>
        <p:nvSpPr>
          <p:cNvPr id="21" name="Interaktive Schaltfläche: Anfang 20">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58180573"/>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572169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722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087066" y="1701554"/>
            <a:ext cx="655291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Wählen Sie </a:t>
            </a:r>
            <a:r>
              <a:rPr lang="de-DE" sz="1200" dirty="0" smtClean="0"/>
              <a:t>die </a:t>
            </a:r>
            <a:r>
              <a:rPr lang="de-DE" sz="1200" dirty="0"/>
              <a:t>Option „Positionen aktualisieren“, um den Status jeder Position einzeln festzulegen.</a:t>
            </a:r>
          </a:p>
          <a:p>
            <a:pPr marL="342900" indent="-342900">
              <a:buFont typeface="+mj-lt"/>
              <a:buAutoNum type="arabicPeriod"/>
            </a:pPr>
            <a:r>
              <a:rPr lang="de-DE" sz="1200" b="1" dirty="0" smtClean="0"/>
              <a:t>Geben Sie </a:t>
            </a:r>
            <a:r>
              <a:rPr lang="de-DE" sz="1200" dirty="0" smtClean="0"/>
              <a:t>alle </a:t>
            </a:r>
            <a:r>
              <a:rPr lang="de-DE" sz="1200" dirty="0"/>
              <a:t>erforderlichen Angaben ein (wie bei der Option „Alle bestätigen“). </a:t>
            </a:r>
          </a:p>
          <a:p>
            <a:pPr marL="342900" indent="-342900">
              <a:buFont typeface="+mj-lt"/>
              <a:buAutoNum type="arabicPeriod"/>
            </a:pPr>
            <a:r>
              <a:rPr lang="de-DE" sz="1200" b="1" dirty="0" smtClean="0"/>
              <a:t>Blättern Sie </a:t>
            </a:r>
            <a:r>
              <a:rPr lang="de-DE" sz="1200" dirty="0" smtClean="0"/>
              <a:t>nach </a:t>
            </a:r>
            <a:r>
              <a:rPr lang="de-DE" sz="1200" dirty="0"/>
              <a:t>unten, um die Positionen anzuzeigen, und wählen Sie aus den möglichen Werten aus:</a:t>
            </a:r>
          </a:p>
          <a:p>
            <a:pPr marL="342900" indent="-342900">
              <a:buFont typeface="+mj-lt"/>
              <a:buAutoNum type="arabicPeriod"/>
            </a:pPr>
            <a:r>
              <a:rPr lang="de-DE" sz="1200" b="1" dirty="0" smtClean="0"/>
              <a:t>Bestätigen</a:t>
            </a:r>
            <a:r>
              <a:rPr lang="de-DE" sz="1200" dirty="0"/>
              <a:t>: Sie haben den Bestellauftrag erhalten und werden die bestellten Artikel versenden.</a:t>
            </a:r>
          </a:p>
          <a:p>
            <a:pPr marL="342900" indent="-342900">
              <a:buFont typeface="+mj-lt"/>
              <a:buAutoNum type="arabicPeriod"/>
            </a:pPr>
            <a:r>
              <a:rPr lang="de-DE" sz="1200" b="1" dirty="0" smtClean="0"/>
              <a:t>Nachbestellung</a:t>
            </a:r>
            <a:r>
              <a:rPr lang="de-DE" sz="1200" dirty="0"/>
              <a:t>: Die Artikel sind nachbestellt. Nachdem diese wieder im Bestand vorhanden sind, generieren Sie eine weitere Bestellungsbestätigung, um sie auf „Bestätigt“ zu setzen.</a:t>
            </a:r>
          </a:p>
          <a:p>
            <a:pPr marL="342900" indent="-342900">
              <a:buFont typeface="+mj-lt"/>
              <a:buAutoNum type="arabicPeriod"/>
            </a:pPr>
            <a:r>
              <a:rPr lang="de-DE" sz="1200" b="1" dirty="0" smtClean="0"/>
              <a:t>Zurückweisen</a:t>
            </a:r>
            <a:r>
              <a:rPr lang="de-DE" sz="1200" dirty="0"/>
              <a:t>: Geben Sie im Feld „Anmerkungen“ einen Grund für das Zurückweisen dieser Artikel ein, indem Sie auf die </a:t>
            </a:r>
            <a:r>
              <a:rPr lang="de-DE" sz="1200" dirty="0" smtClean="0"/>
              <a:t>Schaltfläche </a:t>
            </a:r>
            <a:r>
              <a:rPr lang="de-DE" sz="1200" dirty="0"/>
              <a:t>„Details“ klicken</a:t>
            </a:r>
            <a:r>
              <a:rPr lang="de-DE" sz="1200" dirty="0" smtClean="0"/>
              <a:t>.</a:t>
            </a:r>
          </a:p>
          <a:p>
            <a:pPr marL="342900" indent="-342900">
              <a:buFont typeface="+mj-lt"/>
              <a:buAutoNum type="arabicPeriod"/>
            </a:pPr>
            <a:endParaRPr lang="de-DE" sz="1200" dirty="0"/>
          </a:p>
          <a:p>
            <a:pPr marL="358775" indent="0">
              <a:buNone/>
            </a:pPr>
            <a:r>
              <a:rPr lang="de-DE" sz="1200" b="1" dirty="0"/>
              <a:t>Hinweis: </a:t>
            </a:r>
            <a:r>
              <a:rPr lang="de-DE" sz="1200" dirty="0"/>
              <a:t>Wenn Ihr Kunde </a:t>
            </a:r>
            <a:r>
              <a:rPr lang="de-DE" sz="1200" dirty="0" smtClean="0"/>
              <a:t>Zusammenarbeit mit </a:t>
            </a:r>
            <a:r>
              <a:rPr lang="de-DE" sz="1200" dirty="0"/>
              <a:t>Lieferanten im Ariba Network (SNC</a:t>
            </a:r>
            <a:r>
              <a:rPr lang="de-DE" sz="1200" dirty="0" smtClean="0"/>
              <a:t>) zulässt</a:t>
            </a:r>
            <a:r>
              <a:rPr lang="de-DE" sz="1200" dirty="0"/>
              <a:t>, muss Ihre </a:t>
            </a:r>
            <a:r>
              <a:rPr lang="de-DE" sz="1200" dirty="0" smtClean="0"/>
              <a:t>Bestellungsbestätigung in </a:t>
            </a:r>
            <a:r>
              <a:rPr lang="de-DE" sz="1200" dirty="0"/>
              <a:t>Ariba initiiert werden</a:t>
            </a:r>
            <a:r>
              <a:rPr lang="de-DE" sz="1200" b="1" i="1" dirty="0"/>
              <a:t>.</a:t>
            </a:r>
            <a:endParaRPr lang="de-DE" sz="1200" dirty="0"/>
          </a:p>
        </p:txBody>
      </p:sp>
      <p:sp>
        <p:nvSpPr>
          <p:cNvPr id="2" name="Title 1"/>
          <p:cNvSpPr>
            <a:spLocks noGrp="1"/>
          </p:cNvSpPr>
          <p:nvPr>
            <p:ph type="title"/>
          </p:nvPr>
        </p:nvSpPr>
        <p:spPr bwMode="gray"/>
        <p:txBody>
          <a:bodyPr vert="horz"/>
          <a:lstStyle/>
          <a:p>
            <a:r>
              <a:rPr lang="de-DE" dirty="0" smtClean="0"/>
              <a:t>Bestellungsbestätigung erstellen.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Positionen aktualisieren.</a:t>
            </a:r>
            <a:endParaRPr lang="de-DE" dirty="0">
              <a:solidFill>
                <a:schemeClr val="tx2"/>
              </a:solidFill>
            </a:endParaRPr>
          </a:p>
        </p:txBody>
      </p:sp>
      <p:sp>
        <p:nvSpPr>
          <p:cNvPr id="5" name="Datumsplatzhalter 4"/>
          <p:cNvSpPr>
            <a:spLocks noGrp="1"/>
          </p:cNvSpPr>
          <p:nvPr>
            <p:ph type="dt" sz="half" idx="10"/>
          </p:nvPr>
        </p:nvSpPr>
        <p:spPr/>
        <p:txBody>
          <a:bodyPr/>
          <a:lstStyle/>
          <a:p>
            <a:fld id="{AAB2945A-EC31-4430-A7CD-1D75C66B0567}"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41</a:t>
            </a:fld>
            <a:endParaRPr lang="de-DE" dirty="0"/>
          </a:p>
        </p:txBody>
      </p:sp>
      <p:grpSp>
        <p:nvGrpSpPr>
          <p:cNvPr id="15" name="Gruppieren 14"/>
          <p:cNvGrpSpPr/>
          <p:nvPr/>
        </p:nvGrpSpPr>
        <p:grpSpPr>
          <a:xfrm>
            <a:off x="10243972" y="729374"/>
            <a:ext cx="1368010" cy="216000"/>
            <a:chOff x="7535466" y="689508"/>
            <a:chExt cx="1368010" cy="216000"/>
          </a:xfrm>
        </p:grpSpPr>
        <p:sp>
          <p:nvSpPr>
            <p:cNvPr id="20" name="Interaktive Schaltfläche: Nächste(r) oder Weiter 1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Zurück oder Vorherige(r) 2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Start 2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2" name="Grafik 11"/>
          <p:cNvPicPr>
            <a:picLocks noChangeAspect="1"/>
          </p:cNvPicPr>
          <p:nvPr/>
        </p:nvPicPr>
        <p:blipFill>
          <a:blip r:embed="rId9"/>
          <a:stretch>
            <a:fillRect/>
          </a:stretch>
        </p:blipFill>
        <p:spPr>
          <a:xfrm>
            <a:off x="550436" y="1630437"/>
            <a:ext cx="2930633" cy="1871368"/>
          </a:xfrm>
          <a:prstGeom prst="rect">
            <a:avLst/>
          </a:prstGeom>
        </p:spPr>
      </p:pic>
      <p:pic>
        <p:nvPicPr>
          <p:cNvPr id="13" name="Grafik 12"/>
          <p:cNvPicPr>
            <a:picLocks noChangeAspect="1"/>
          </p:cNvPicPr>
          <p:nvPr/>
        </p:nvPicPr>
        <p:blipFill>
          <a:blip r:embed="rId10"/>
          <a:stretch>
            <a:fillRect/>
          </a:stretch>
        </p:blipFill>
        <p:spPr>
          <a:xfrm>
            <a:off x="550436" y="3501805"/>
            <a:ext cx="2930633" cy="1683705"/>
          </a:xfrm>
          <a:prstGeom prst="rect">
            <a:avLst/>
          </a:prstGeom>
        </p:spPr>
      </p:pic>
      <p:pic>
        <p:nvPicPr>
          <p:cNvPr id="14" name="Grafik 13"/>
          <p:cNvPicPr>
            <a:picLocks noChangeAspect="1"/>
          </p:cNvPicPr>
          <p:nvPr/>
        </p:nvPicPr>
        <p:blipFill>
          <a:blip r:embed="rId11"/>
          <a:stretch>
            <a:fillRect/>
          </a:stretch>
        </p:blipFill>
        <p:spPr>
          <a:xfrm>
            <a:off x="550436" y="5175062"/>
            <a:ext cx="4888299" cy="1091697"/>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68918786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9133911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637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082462" y="1701554"/>
            <a:ext cx="45575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Geben Sie </a:t>
            </a:r>
            <a:r>
              <a:rPr lang="de-DE" dirty="0" smtClean="0"/>
              <a:t>im Datenerfassungsfeld „Nachbestellung“ die nachbestellte Menge ein.  </a:t>
            </a:r>
          </a:p>
          <a:p>
            <a:pPr marL="342900" indent="-342900">
              <a:buFont typeface="+mj-lt"/>
              <a:buAutoNum type="arabicPeriod"/>
            </a:pPr>
            <a:r>
              <a:rPr lang="de-DE" b="1" dirty="0" smtClean="0"/>
              <a:t>Klicken Sie </a:t>
            </a:r>
            <a:r>
              <a:rPr lang="de-DE" dirty="0" smtClean="0"/>
              <a:t>auf „Details“, um auf der Seite „Statusdetails“ Anmerkungen sowie voraussichtliche Versand-und Liefertermine für die nachbestellten Artikel einzugeben.</a:t>
            </a:r>
          </a:p>
          <a:p>
            <a:pPr marL="342900" indent="-342900">
              <a:buFont typeface="+mj-lt"/>
              <a:buAutoNum type="arabicPeriod"/>
            </a:pPr>
            <a:r>
              <a:rPr lang="de-DE" b="1" dirty="0" smtClean="0"/>
              <a:t>Klicken Sie </a:t>
            </a:r>
            <a:r>
              <a:rPr lang="de-DE" dirty="0" smtClean="0"/>
              <a:t>auf „OK“, wenn Sie fertig sind.</a:t>
            </a:r>
          </a:p>
          <a:p>
            <a:pPr marL="358775" indent="0">
              <a:buNone/>
            </a:pPr>
            <a:r>
              <a:rPr lang="de-DE" sz="1200" b="1" dirty="0" smtClean="0"/>
              <a:t>Hinweis: </a:t>
            </a:r>
            <a:r>
              <a:rPr lang="de-DE" sz="1200" dirty="0" smtClean="0"/>
              <a:t>Wenn Sie mehrere Status für eine Position verwenden, muss die Summe der Mengen der einzelnen Status der Positionsmenge entsprechen.</a:t>
            </a:r>
          </a:p>
          <a:p>
            <a:pPr marL="342900" indent="-342900">
              <a:buFont typeface="+mj-lt"/>
              <a:buAutoNum type="arabicPeriod" startAt="4"/>
            </a:pPr>
            <a:r>
              <a:rPr lang="de-DE" b="1" dirty="0" smtClean="0"/>
              <a:t>Klicken Sie </a:t>
            </a:r>
            <a:r>
              <a:rPr lang="de-DE" dirty="0" smtClean="0"/>
              <a:t>auf „Weiter“.</a:t>
            </a:r>
          </a:p>
          <a:p>
            <a:endParaRPr lang="de-DE" dirty="0"/>
          </a:p>
        </p:txBody>
      </p:sp>
      <p:sp>
        <p:nvSpPr>
          <p:cNvPr id="2" name="Title 1"/>
          <p:cNvSpPr>
            <a:spLocks noGrp="1"/>
          </p:cNvSpPr>
          <p:nvPr>
            <p:ph type="title"/>
          </p:nvPr>
        </p:nvSpPr>
        <p:spPr bwMode="gray"/>
        <p:txBody>
          <a:bodyPr vert="horz"/>
          <a:lstStyle/>
          <a:p>
            <a:r>
              <a:rPr lang="de-DE" dirty="0" smtClean="0"/>
              <a:t>Bestellung bestätigen.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Positionen aktualisieren - Nachbestellung</a:t>
            </a:r>
            <a:endParaRPr lang="de-DE" dirty="0">
              <a:solidFill>
                <a:schemeClr val="tx2"/>
              </a:solidFill>
            </a:endParaRPr>
          </a:p>
        </p:txBody>
      </p:sp>
      <p:sp>
        <p:nvSpPr>
          <p:cNvPr id="5" name="Datumsplatzhalter 4"/>
          <p:cNvSpPr>
            <a:spLocks noGrp="1"/>
          </p:cNvSpPr>
          <p:nvPr>
            <p:ph type="dt" sz="half" idx="10"/>
          </p:nvPr>
        </p:nvSpPr>
        <p:spPr/>
        <p:txBody>
          <a:bodyPr/>
          <a:lstStyle/>
          <a:p>
            <a:fld id="{C14E1CD5-465E-4ECC-B4B7-762A1413D329}"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42</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22" name="Grafik 21"/>
          <p:cNvPicPr>
            <a:picLocks noChangeAspect="1"/>
          </p:cNvPicPr>
          <p:nvPr/>
        </p:nvPicPr>
        <p:blipFill>
          <a:blip r:embed="rId9"/>
          <a:stretch>
            <a:fillRect/>
          </a:stretch>
        </p:blipFill>
        <p:spPr>
          <a:xfrm>
            <a:off x="550436" y="1701554"/>
            <a:ext cx="6034695" cy="1368190"/>
          </a:xfrm>
          <a:prstGeom prst="rect">
            <a:avLst/>
          </a:prstGeom>
        </p:spPr>
      </p:pic>
      <p:pic>
        <p:nvPicPr>
          <p:cNvPr id="23" name="Grafik 22"/>
          <p:cNvPicPr>
            <a:picLocks noChangeAspect="1"/>
          </p:cNvPicPr>
          <p:nvPr/>
        </p:nvPicPr>
        <p:blipFill>
          <a:blip r:embed="rId10"/>
          <a:stretch>
            <a:fillRect/>
          </a:stretch>
        </p:blipFill>
        <p:spPr>
          <a:xfrm>
            <a:off x="550436" y="3213764"/>
            <a:ext cx="6034695" cy="1960263"/>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987448397"/>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077981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354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599276" y="1701554"/>
            <a:ext cx="50407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Geben Sie </a:t>
            </a:r>
            <a:r>
              <a:rPr lang="de-DE" dirty="0" smtClean="0"/>
              <a:t>im </a:t>
            </a:r>
            <a:r>
              <a:rPr lang="de-DE" dirty="0"/>
              <a:t>Datenerfassungsfeld „Bestätigen“ die Menge ein.  </a:t>
            </a:r>
          </a:p>
          <a:p>
            <a:pPr marL="342900" indent="-342900">
              <a:buFont typeface="+mj-lt"/>
              <a:buAutoNum type="arabicPeriod"/>
            </a:pPr>
            <a:r>
              <a:rPr lang="de-DE" b="1" dirty="0" smtClean="0"/>
              <a:t>Klicken </a:t>
            </a:r>
            <a:r>
              <a:rPr lang="de-DE" b="1" dirty="0"/>
              <a:t>Sie </a:t>
            </a:r>
            <a:r>
              <a:rPr lang="de-DE" dirty="0"/>
              <a:t>auf „Details“, um die Details zur Preisänderung einzugeben.</a:t>
            </a:r>
          </a:p>
          <a:p>
            <a:pPr marL="342900" indent="-342900">
              <a:buFont typeface="+mj-lt"/>
              <a:buAutoNum type="arabicPeriod"/>
            </a:pPr>
            <a:r>
              <a:rPr lang="de-DE" b="1" dirty="0" smtClean="0"/>
              <a:t>Notieren Sie </a:t>
            </a:r>
            <a:r>
              <a:rPr lang="de-DE" dirty="0" smtClean="0"/>
              <a:t>den </a:t>
            </a:r>
            <a:r>
              <a:rPr lang="de-DE" dirty="0"/>
              <a:t>neuen Preis im Feld „Preis pro ME“ auf der Seite mit den Statusdetails für die Position. Geben Sie bei Bedarf eine Anmerkung zur Preisänderung ein</a:t>
            </a:r>
            <a:r>
              <a:rPr lang="de-DE" dirty="0" smtClean="0"/>
              <a:t>. Über </a:t>
            </a:r>
            <a:r>
              <a:rPr lang="de-DE" dirty="0"/>
              <a:t>das Feld „Lieferantenartikel“ können für den angeforderten Artikel auch Ersatzartikel genannt werden.</a:t>
            </a:r>
          </a:p>
          <a:p>
            <a:pPr marL="342900" indent="-342900">
              <a:buFont typeface="+mj-lt"/>
              <a:buAutoNum type="arabicPeriod"/>
            </a:pPr>
            <a:r>
              <a:rPr lang="de-DE" b="1" dirty="0" smtClean="0"/>
              <a:t>Aktualisieren Sie </a:t>
            </a:r>
            <a:r>
              <a:rPr lang="de-DE" dirty="0" smtClean="0"/>
              <a:t>ggf</a:t>
            </a:r>
            <a:r>
              <a:rPr lang="de-DE" dirty="0"/>
              <a:t>. die Beschreibung und klicken Sie auf „OK“, wenn Sie fertig sind.</a:t>
            </a:r>
          </a:p>
        </p:txBody>
      </p:sp>
      <p:sp>
        <p:nvSpPr>
          <p:cNvPr id="2" name="Title 1"/>
          <p:cNvSpPr>
            <a:spLocks noGrp="1"/>
          </p:cNvSpPr>
          <p:nvPr>
            <p:ph type="title"/>
          </p:nvPr>
        </p:nvSpPr>
        <p:spPr bwMode="gray"/>
        <p:txBody>
          <a:bodyPr vert="horz"/>
          <a:lstStyle/>
          <a:p>
            <a:r>
              <a:rPr lang="de-DE" dirty="0" smtClean="0"/>
              <a:t>Bestellung bestätigen.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Positionen aktualisieren – Preisänderung.</a:t>
            </a:r>
            <a:endParaRPr lang="de-DE" dirty="0">
              <a:solidFill>
                <a:schemeClr val="tx2"/>
              </a:solidFill>
            </a:endParaRPr>
          </a:p>
        </p:txBody>
      </p:sp>
      <p:sp>
        <p:nvSpPr>
          <p:cNvPr id="5" name="Datumsplatzhalter 4"/>
          <p:cNvSpPr>
            <a:spLocks noGrp="1"/>
          </p:cNvSpPr>
          <p:nvPr>
            <p:ph type="dt" sz="half" idx="10"/>
          </p:nvPr>
        </p:nvSpPr>
        <p:spPr/>
        <p:txBody>
          <a:bodyPr/>
          <a:lstStyle/>
          <a:p>
            <a:fld id="{CFE0F5C6-51DF-4D48-BE96-736E6D5235B4}"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43</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Start 16">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8" name="Grafik 17"/>
          <p:cNvPicPr>
            <a:picLocks noChangeAspect="1"/>
          </p:cNvPicPr>
          <p:nvPr/>
        </p:nvPicPr>
        <p:blipFill>
          <a:blip r:embed="rId9"/>
          <a:stretch>
            <a:fillRect/>
          </a:stretch>
        </p:blipFill>
        <p:spPr>
          <a:xfrm>
            <a:off x="478426" y="1498772"/>
            <a:ext cx="5616780" cy="1279069"/>
          </a:xfrm>
          <a:prstGeom prst="rect">
            <a:avLst/>
          </a:prstGeom>
        </p:spPr>
      </p:pic>
      <p:pic>
        <p:nvPicPr>
          <p:cNvPr id="19" name="Grafik 18"/>
          <p:cNvPicPr>
            <a:picLocks noChangeAspect="1"/>
          </p:cNvPicPr>
          <p:nvPr/>
        </p:nvPicPr>
        <p:blipFill>
          <a:blip r:embed="rId10"/>
          <a:stretch>
            <a:fillRect/>
          </a:stretch>
        </p:blipFill>
        <p:spPr>
          <a:xfrm>
            <a:off x="463697" y="2791089"/>
            <a:ext cx="5643105" cy="3626571"/>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405620431"/>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0051568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0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031336" y="1701554"/>
            <a:ext cx="460864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Geben Sie </a:t>
            </a:r>
            <a:r>
              <a:rPr lang="de-DE" dirty="0" smtClean="0"/>
              <a:t>im </a:t>
            </a:r>
            <a:r>
              <a:rPr lang="de-DE" dirty="0"/>
              <a:t>Datenerfassungsfeld „Zurückweisen“ die zurückzuweisende Menge ein.</a:t>
            </a:r>
          </a:p>
          <a:p>
            <a:pPr marL="342900" indent="-342900">
              <a:buFont typeface="+mj-lt"/>
              <a:buAutoNum type="arabicPeriod"/>
            </a:pPr>
            <a:r>
              <a:rPr lang="de-DE" b="1" dirty="0" smtClean="0"/>
              <a:t>Klicken Sie </a:t>
            </a:r>
            <a:r>
              <a:rPr lang="de-DE" dirty="0" smtClean="0"/>
              <a:t>auf </a:t>
            </a:r>
            <a:r>
              <a:rPr lang="de-DE" dirty="0"/>
              <a:t>die Schaltfläche „Details“, um einen Grund für das Zurückweisen im Feld „Anmerkungen“ auf der Seite „Statusdetails“ zu erfassen.</a:t>
            </a:r>
          </a:p>
          <a:p>
            <a:pPr marL="342900" indent="-342900">
              <a:buFont typeface="+mj-lt"/>
              <a:buAutoNum type="arabicPeriod"/>
            </a:pPr>
            <a:r>
              <a:rPr lang="de-DE" b="1" dirty="0" smtClean="0"/>
              <a:t>Klicken Sie </a:t>
            </a:r>
            <a:r>
              <a:rPr lang="de-DE" dirty="0" smtClean="0"/>
              <a:t>auf </a:t>
            </a:r>
            <a:r>
              <a:rPr lang="de-DE" dirty="0"/>
              <a:t>„OK“, wenn Sie fertig sind.</a:t>
            </a:r>
          </a:p>
        </p:txBody>
      </p:sp>
      <p:sp>
        <p:nvSpPr>
          <p:cNvPr id="2" name="Title 1"/>
          <p:cNvSpPr>
            <a:spLocks noGrp="1"/>
          </p:cNvSpPr>
          <p:nvPr>
            <p:ph type="title"/>
          </p:nvPr>
        </p:nvSpPr>
        <p:spPr bwMode="gray"/>
        <p:txBody>
          <a:bodyPr vert="horz"/>
          <a:lstStyle/>
          <a:p>
            <a:r>
              <a:rPr lang="de-DE" dirty="0" smtClean="0"/>
              <a:t>Bestellung bestätigen.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Positionen aktualisieren – Zurückweisen.</a:t>
            </a:r>
            <a:endParaRPr lang="de-DE" dirty="0">
              <a:solidFill>
                <a:schemeClr val="tx2"/>
              </a:solidFill>
            </a:endParaRPr>
          </a:p>
        </p:txBody>
      </p:sp>
      <p:sp>
        <p:nvSpPr>
          <p:cNvPr id="5" name="Datumsplatzhalter 4"/>
          <p:cNvSpPr>
            <a:spLocks noGrp="1"/>
          </p:cNvSpPr>
          <p:nvPr>
            <p:ph type="dt" sz="half" idx="10"/>
          </p:nvPr>
        </p:nvSpPr>
        <p:spPr/>
        <p:txBody>
          <a:bodyPr/>
          <a:lstStyle/>
          <a:p>
            <a:fld id="{8B836297-8E61-4783-8446-1FA291A50513}"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44</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7" name="Grafik 16"/>
          <p:cNvPicPr>
            <a:picLocks noChangeAspect="1"/>
          </p:cNvPicPr>
          <p:nvPr/>
        </p:nvPicPr>
        <p:blipFill>
          <a:blip r:embed="rId9"/>
          <a:stretch>
            <a:fillRect/>
          </a:stretch>
        </p:blipFill>
        <p:spPr>
          <a:xfrm>
            <a:off x="550437" y="1630436"/>
            <a:ext cx="6120850" cy="1464203"/>
          </a:xfrm>
          <a:prstGeom prst="rect">
            <a:avLst/>
          </a:prstGeom>
        </p:spPr>
      </p:pic>
      <p:pic>
        <p:nvPicPr>
          <p:cNvPr id="18" name="Grafik 17"/>
          <p:cNvPicPr>
            <a:picLocks noChangeAspect="1"/>
          </p:cNvPicPr>
          <p:nvPr/>
        </p:nvPicPr>
        <p:blipFill>
          <a:blip r:embed="rId10"/>
          <a:stretch>
            <a:fillRect/>
          </a:stretch>
        </p:blipFill>
        <p:spPr>
          <a:xfrm>
            <a:off x="550436" y="3239551"/>
            <a:ext cx="6120851" cy="1732916"/>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795988077"/>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33119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763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18" name="Grafik 17"/>
          <p:cNvPicPr>
            <a:picLocks noChangeAspect="1"/>
          </p:cNvPicPr>
          <p:nvPr/>
        </p:nvPicPr>
        <p:blipFill>
          <a:blip r:embed="rId9"/>
          <a:stretch>
            <a:fillRect/>
          </a:stretch>
        </p:blipFill>
        <p:spPr>
          <a:xfrm>
            <a:off x="550436" y="3526881"/>
            <a:ext cx="2365314" cy="2403963"/>
          </a:xfrm>
          <a:prstGeom prst="rect">
            <a:avLst/>
          </a:prstGeom>
        </p:spPr>
      </p:pic>
      <p:sp>
        <p:nvSpPr>
          <p:cNvPr id="4" name="Textplatzhalter 3"/>
          <p:cNvSpPr>
            <a:spLocks noGrp="1"/>
          </p:cNvSpPr>
          <p:nvPr>
            <p:ph type="body" sz="quarter" idx="27"/>
            <p:custDataLst>
              <p:tags r:id="rId4"/>
            </p:custDataLst>
          </p:nvPr>
        </p:nvSpPr>
        <p:spPr>
          <a:xfrm>
            <a:off x="6167216" y="1701554"/>
            <a:ext cx="547276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a:t>Fahren Sie </a:t>
            </a:r>
            <a:r>
              <a:rPr lang="de-DE" dirty="0"/>
              <a:t>mit der Aktualisierung </a:t>
            </a:r>
            <a:r>
              <a:rPr lang="de-DE" dirty="0" smtClean="0"/>
              <a:t>des Status </a:t>
            </a:r>
            <a:r>
              <a:rPr lang="de-DE" dirty="0"/>
              <a:t>für jede Position in </a:t>
            </a:r>
            <a:r>
              <a:rPr lang="de-DE" dirty="0" smtClean="0"/>
              <a:t>der Bestellung </a:t>
            </a:r>
            <a:r>
              <a:rPr lang="de-DE" dirty="0"/>
              <a:t>fort. Wenn Sie fertig </a:t>
            </a:r>
            <a:r>
              <a:rPr lang="de-DE" dirty="0" smtClean="0"/>
              <a:t>sind, klicken </a:t>
            </a:r>
            <a:r>
              <a:rPr lang="de-DE" dirty="0"/>
              <a:t>Sie auf „Weiter“, um zur </a:t>
            </a:r>
            <a:r>
              <a:rPr lang="de-DE" dirty="0" smtClean="0"/>
              <a:t>Seite für </a:t>
            </a:r>
            <a:r>
              <a:rPr lang="de-DE" dirty="0"/>
              <a:t>die Überprüfung zu springen.</a:t>
            </a:r>
          </a:p>
          <a:p>
            <a:pPr marL="342900" indent="-342900">
              <a:buFont typeface="+mj-lt"/>
              <a:buAutoNum type="arabicPeriod"/>
            </a:pPr>
            <a:r>
              <a:rPr lang="de-DE" b="1" dirty="0" smtClean="0"/>
              <a:t>Überprüfen </a:t>
            </a:r>
            <a:r>
              <a:rPr lang="de-DE" b="1" dirty="0"/>
              <a:t>Sie </a:t>
            </a:r>
            <a:r>
              <a:rPr lang="de-DE" dirty="0" smtClean="0"/>
              <a:t>die Bestellungsbestätigung </a:t>
            </a:r>
            <a:r>
              <a:rPr lang="de-DE" dirty="0"/>
              <a:t>und klicken </a:t>
            </a:r>
            <a:r>
              <a:rPr lang="de-DE" dirty="0" smtClean="0"/>
              <a:t>Sie auf </a:t>
            </a:r>
            <a:r>
              <a:rPr lang="de-DE" dirty="0"/>
              <a:t>„Einreichen“. </a:t>
            </a:r>
            <a:r>
              <a:rPr lang="de-DE" dirty="0" smtClean="0"/>
              <a:t>Ihre Bestellbestätigung </a:t>
            </a:r>
            <a:r>
              <a:rPr lang="de-DE" dirty="0"/>
              <a:t>wird an </a:t>
            </a:r>
            <a:r>
              <a:rPr lang="de-DE" dirty="0" smtClean="0"/>
              <a:t>TÜV Rheinland übermittelt</a:t>
            </a:r>
            <a:r>
              <a:rPr lang="de-DE" dirty="0"/>
              <a:t>.</a:t>
            </a:r>
          </a:p>
          <a:p>
            <a:pPr marL="342900" indent="-342900">
              <a:buFont typeface="+mj-lt"/>
              <a:buAutoNum type="arabicPeriod"/>
            </a:pPr>
            <a:r>
              <a:rPr lang="de-DE" b="1" dirty="0" smtClean="0"/>
              <a:t>Als </a:t>
            </a:r>
            <a:r>
              <a:rPr lang="de-DE" b="1" dirty="0"/>
              <a:t>Bestellstatus wird </a:t>
            </a:r>
            <a:r>
              <a:rPr lang="de-DE" dirty="0"/>
              <a:t>„</a:t>
            </a:r>
            <a:r>
              <a:rPr lang="de-DE" dirty="0" smtClean="0"/>
              <a:t>Teilweise bestätigt</a:t>
            </a:r>
            <a:r>
              <a:rPr lang="de-DE" dirty="0"/>
              <a:t>“ angezeigt, wenn </a:t>
            </a:r>
            <a:r>
              <a:rPr lang="de-DE" dirty="0" smtClean="0"/>
              <a:t>Artikel nachbestellt </a:t>
            </a:r>
            <a:r>
              <a:rPr lang="de-DE" dirty="0"/>
              <a:t>oder nicht </a:t>
            </a:r>
            <a:r>
              <a:rPr lang="de-DE" dirty="0" smtClean="0"/>
              <a:t>vollständig bestätigt </a:t>
            </a:r>
            <a:r>
              <a:rPr lang="de-DE" dirty="0"/>
              <a:t>wurden.</a:t>
            </a:r>
          </a:p>
          <a:p>
            <a:pPr marL="342900" indent="-342900">
              <a:buFont typeface="+mj-lt"/>
              <a:buAutoNum type="arabicPeriod"/>
            </a:pPr>
            <a:r>
              <a:rPr lang="de-DE" b="1" dirty="0" smtClean="0"/>
              <a:t>Generieren </a:t>
            </a:r>
            <a:r>
              <a:rPr lang="de-DE" b="1" dirty="0"/>
              <a:t>Sie </a:t>
            </a:r>
            <a:r>
              <a:rPr lang="de-DE" dirty="0"/>
              <a:t>eine </a:t>
            </a:r>
            <a:r>
              <a:rPr lang="de-DE" dirty="0" smtClean="0"/>
              <a:t>weitere Bestellungsbestätigung</a:t>
            </a:r>
            <a:r>
              <a:rPr lang="de-DE" dirty="0"/>
              <a:t>, um Sie </a:t>
            </a:r>
            <a:r>
              <a:rPr lang="de-DE" dirty="0" smtClean="0"/>
              <a:t>bei Bedarf </a:t>
            </a:r>
            <a:r>
              <a:rPr lang="de-DE" dirty="0"/>
              <a:t>auf „Bestätigt“ zu setzen.</a:t>
            </a:r>
          </a:p>
          <a:p>
            <a:pPr marL="342900" indent="-342900">
              <a:buFont typeface="+mj-lt"/>
              <a:buAutoNum type="arabicPeriod"/>
            </a:pPr>
            <a:r>
              <a:rPr lang="de-DE" b="1" dirty="0" smtClean="0"/>
              <a:t>Klicken </a:t>
            </a:r>
            <a:r>
              <a:rPr lang="de-DE" b="1" dirty="0"/>
              <a:t>Sie </a:t>
            </a:r>
            <a:r>
              <a:rPr lang="de-DE" dirty="0"/>
              <a:t>auf „Fertig“, um </a:t>
            </a:r>
            <a:r>
              <a:rPr lang="de-DE" dirty="0" smtClean="0"/>
              <a:t>zum Posteingang </a:t>
            </a:r>
            <a:r>
              <a:rPr lang="de-DE" dirty="0"/>
              <a:t>zurückzukehren.</a:t>
            </a:r>
          </a:p>
        </p:txBody>
      </p:sp>
      <p:sp>
        <p:nvSpPr>
          <p:cNvPr id="2" name="Title 1"/>
          <p:cNvSpPr>
            <a:spLocks noGrp="1"/>
          </p:cNvSpPr>
          <p:nvPr>
            <p:ph type="title"/>
          </p:nvPr>
        </p:nvSpPr>
        <p:spPr bwMode="gray"/>
        <p:txBody>
          <a:bodyPr vert="horz"/>
          <a:lstStyle/>
          <a:p>
            <a:r>
              <a:rPr lang="de-DE" dirty="0" smtClean="0"/>
              <a:t>Bestellung bestätigen.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Positionen aktualisieren.</a:t>
            </a:r>
            <a:endParaRPr lang="de-DE" dirty="0">
              <a:solidFill>
                <a:schemeClr val="tx2"/>
              </a:solidFill>
            </a:endParaRPr>
          </a:p>
        </p:txBody>
      </p:sp>
      <p:sp>
        <p:nvSpPr>
          <p:cNvPr id="5" name="Datumsplatzhalter 4"/>
          <p:cNvSpPr>
            <a:spLocks noGrp="1"/>
          </p:cNvSpPr>
          <p:nvPr>
            <p:ph type="dt" sz="half" idx="10"/>
          </p:nvPr>
        </p:nvSpPr>
        <p:spPr/>
        <p:txBody>
          <a:bodyPr/>
          <a:lstStyle/>
          <a:p>
            <a:fld id="{0001084F-902B-415A-87AE-4C10A08314A9}"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45</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7" name="Grafik 16"/>
          <p:cNvPicPr>
            <a:picLocks noChangeAspect="1"/>
          </p:cNvPicPr>
          <p:nvPr/>
        </p:nvPicPr>
        <p:blipFill>
          <a:blip r:embed="rId10"/>
          <a:stretch>
            <a:fillRect/>
          </a:stretch>
        </p:blipFill>
        <p:spPr>
          <a:xfrm>
            <a:off x="550436" y="1630436"/>
            <a:ext cx="5281674" cy="1902082"/>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529311490"/>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2532531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5173"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023196" y="1701554"/>
            <a:ext cx="5616780" cy="273638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Erstellen Sie </a:t>
            </a:r>
            <a:r>
              <a:rPr lang="de-DE" sz="1200" dirty="0" smtClean="0"/>
              <a:t>eine </a:t>
            </a:r>
            <a:r>
              <a:rPr lang="de-DE" sz="1200" dirty="0"/>
              <a:t>Versandbenachrichtigung über Ihr Ariba-Konto, nachdem Sie die Artikel versendet haben. Es können mehrere Versandbenachrichtigungen pro Bestellung gesendet werden. Klicken Sie auf die Schaltfläche „Versandbenachrichtigung erstellen“.</a:t>
            </a:r>
          </a:p>
          <a:p>
            <a:pPr marL="342900" indent="-342900">
              <a:buFont typeface="+mj-lt"/>
              <a:buAutoNum type="arabicPeriod"/>
            </a:pPr>
            <a:r>
              <a:rPr lang="de-DE" sz="1200" b="1" dirty="0" smtClean="0"/>
              <a:t>Erfassen Sie </a:t>
            </a:r>
            <a:r>
              <a:rPr lang="de-DE" sz="1200" dirty="0" smtClean="0"/>
              <a:t>alle </a:t>
            </a:r>
            <a:r>
              <a:rPr lang="de-DE" sz="1200" dirty="0"/>
              <a:t>erforderlichen Daten im Formular der Versandbenachrichtigung. Bei der Packzettel-ID handelt es sich um eine beliebige, von Ihnen zur Kennzeichnung der Versandbenachrichtigung vergebene Nummer. Wählen Sie den Namen des Transportunternehmens aus. Daraufhin werden die Felder „Tracking-Nr.“ und „Versandmethode“ angezeigt. „Bruttovolumen“ und „Bruttogewicht“ sind optionale Felder, die angezeigt werden, wenn die </a:t>
            </a:r>
            <a:r>
              <a:rPr lang="de-DE" sz="1200" dirty="0" err="1"/>
              <a:t>kollaborative</a:t>
            </a:r>
            <a:r>
              <a:rPr lang="de-DE" sz="1200" dirty="0"/>
              <a:t> Lieferantenkette (CSC) aktiviert ist.</a:t>
            </a:r>
          </a:p>
          <a:p>
            <a:pPr marL="342900" indent="-342900">
              <a:buFont typeface="+mj-lt"/>
              <a:buAutoNum type="arabicPeriod"/>
            </a:pPr>
            <a:r>
              <a:rPr lang="de-DE" sz="1200" b="1" dirty="0" smtClean="0"/>
              <a:t>Erfassen Sie </a:t>
            </a:r>
            <a:r>
              <a:rPr lang="de-DE" sz="1200" dirty="0" smtClean="0"/>
              <a:t>die </a:t>
            </a:r>
            <a:r>
              <a:rPr lang="de-DE" sz="1200" dirty="0"/>
              <a:t>Absenderdaten unter „Versendet von“, indem Sie auf „Anschrift aktualisieren“ klicken.  Alle mit einem Sternchen (*) gekennzeichneten Felder sind obligatorische Felder.</a:t>
            </a:r>
          </a:p>
          <a:p>
            <a:pPr marL="342900" indent="-342900">
              <a:buFont typeface="+mj-lt"/>
              <a:buAutoNum type="arabicPeriod"/>
            </a:pPr>
            <a:r>
              <a:rPr lang="de-DE" sz="1200" b="1" dirty="0" smtClean="0"/>
              <a:t>Überprüfen Sie </a:t>
            </a:r>
            <a:r>
              <a:rPr lang="de-DE" sz="1200" dirty="0" smtClean="0"/>
              <a:t>auch </a:t>
            </a:r>
            <a:r>
              <a:rPr lang="de-DE" sz="1200" dirty="0"/>
              <a:t>die Empfängerdaten auf Korrektheit. Klicken Sie auf „OK“.</a:t>
            </a:r>
          </a:p>
        </p:txBody>
      </p:sp>
      <p:sp>
        <p:nvSpPr>
          <p:cNvPr id="2" name="Title 1"/>
          <p:cNvSpPr>
            <a:spLocks noGrp="1"/>
          </p:cNvSpPr>
          <p:nvPr>
            <p:ph type="title"/>
          </p:nvPr>
        </p:nvSpPr>
        <p:spPr bwMode="gray"/>
        <p:txBody>
          <a:bodyPr vert="horz"/>
          <a:lstStyle/>
          <a:p>
            <a:r>
              <a:rPr lang="de-DE" dirty="0" smtClean="0"/>
              <a:t>Versandbenachrichtigung erstellen.</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B66F6AC5-8848-483F-BB57-0FBCF0E12C3A}"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46</a:t>
            </a:fld>
            <a:endParaRPr lang="de-DE" dirty="0"/>
          </a:p>
        </p:txBody>
      </p:sp>
      <p:sp>
        <p:nvSpPr>
          <p:cNvPr id="15"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200"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sp>
        <p:nvSpPr>
          <p:cNvPr id="19" name="Textplatzhalter 3"/>
          <p:cNvSpPr txBox="1">
            <a:spLocks/>
          </p:cNvSpPr>
          <p:nvPr>
            <p:custDataLst>
              <p:tags r:id="rId6"/>
            </p:custDataLst>
          </p:nvPr>
        </p:nvSpPr>
        <p:spPr bwMode="gray">
          <a:xfrm>
            <a:off x="6026887" y="4942004"/>
            <a:ext cx="5400750" cy="105445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Für </a:t>
            </a:r>
            <a:r>
              <a:rPr lang="de-DE" sz="1200" b="1" dirty="0" smtClean="0"/>
              <a:t>Standard-Account</a:t>
            </a:r>
            <a:r>
              <a:rPr lang="de-DE" sz="1200" dirty="0" smtClean="0"/>
              <a:t> Lieferanten:</a:t>
            </a:r>
          </a:p>
          <a:p>
            <a:pPr marL="0" indent="0">
              <a:buNone/>
            </a:pPr>
            <a:r>
              <a:rPr lang="de-DE" sz="1200" dirty="0" smtClean="0"/>
              <a:t>Verwenden Sie die Ihnen zugesendete Bestellbenachrichtigungs-E-Mail, um Zugang zur Bestellung auf Ihrem AN Konto zu erhalten, und die Bestellung weiter zu bearbeiten.</a:t>
            </a:r>
            <a:endParaRPr lang="de-DE" sz="1200" dirty="0"/>
          </a:p>
        </p:txBody>
      </p:sp>
      <p:pic>
        <p:nvPicPr>
          <p:cNvPr id="12" name="Grafik 11"/>
          <p:cNvPicPr>
            <a:picLocks noChangeAspect="1"/>
          </p:cNvPicPr>
          <p:nvPr/>
        </p:nvPicPr>
        <p:blipFill>
          <a:blip r:embed="rId11"/>
          <a:stretch>
            <a:fillRect/>
          </a:stretch>
        </p:blipFill>
        <p:spPr>
          <a:xfrm>
            <a:off x="478427" y="1623825"/>
            <a:ext cx="5160962" cy="1517930"/>
          </a:xfrm>
          <a:prstGeom prst="rect">
            <a:avLst/>
          </a:prstGeom>
        </p:spPr>
      </p:pic>
      <p:pic>
        <p:nvPicPr>
          <p:cNvPr id="20" name="Grafik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78427" y="3141755"/>
            <a:ext cx="5431625" cy="3173534"/>
          </a:xfrm>
          <a:prstGeom prst="rect">
            <a:avLst/>
          </a:prstGeom>
        </p:spPr>
      </p:pic>
      <p:sp>
        <p:nvSpPr>
          <p:cNvPr id="21" name="Interaktive Schaltfläche: Anfang 20">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7168" y="6042766"/>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665154155"/>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75322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794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599276" y="1701554"/>
            <a:ext cx="50407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Lieferbedingungen</a:t>
            </a:r>
            <a:r>
              <a:rPr lang="de-DE" dirty="0" smtClean="0"/>
              <a:t> und </a:t>
            </a:r>
            <a:r>
              <a:rPr lang="de-DE" dirty="0"/>
              <a:t>weitere Transportdaten können in alle Vorab-Versandbenachrichtigungen (</a:t>
            </a:r>
            <a:r>
              <a:rPr lang="de-DE" dirty="0" err="1"/>
              <a:t>Lieferavise</a:t>
            </a:r>
            <a:r>
              <a:rPr lang="de-DE" dirty="0"/>
              <a:t>) aufgenommen werden, um für eine bessere Zusammenarbeit mehr Versandinformationen bereitzustellen. </a:t>
            </a:r>
          </a:p>
        </p:txBody>
      </p:sp>
      <p:sp>
        <p:nvSpPr>
          <p:cNvPr id="2" name="Title 1"/>
          <p:cNvSpPr>
            <a:spLocks noGrp="1"/>
          </p:cNvSpPr>
          <p:nvPr>
            <p:ph type="title"/>
          </p:nvPr>
        </p:nvSpPr>
        <p:spPr bwMode="gray"/>
        <p:txBody>
          <a:bodyPr vert="horz"/>
          <a:lstStyle/>
          <a:p>
            <a:r>
              <a:rPr lang="de-DE" dirty="0" smtClean="0"/>
              <a:t>Versandbenachrichtigung erstellen.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Lieferbedingungen und Transportinformationen.</a:t>
            </a:r>
            <a:endParaRPr lang="de-DE" dirty="0">
              <a:solidFill>
                <a:schemeClr val="tx2"/>
              </a:solidFill>
            </a:endParaRPr>
          </a:p>
        </p:txBody>
      </p:sp>
      <p:sp>
        <p:nvSpPr>
          <p:cNvPr id="5" name="Datumsplatzhalter 4"/>
          <p:cNvSpPr>
            <a:spLocks noGrp="1"/>
          </p:cNvSpPr>
          <p:nvPr>
            <p:ph type="dt" sz="half" idx="10"/>
          </p:nvPr>
        </p:nvSpPr>
        <p:spPr/>
        <p:txBody>
          <a:bodyPr/>
          <a:lstStyle/>
          <a:p>
            <a:fld id="{02D2A876-321E-4F81-99F8-16D13E1CA29B}"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47</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5" name="Grafik 14"/>
          <p:cNvPicPr>
            <a:picLocks noChangeAspect="1"/>
          </p:cNvPicPr>
          <p:nvPr/>
        </p:nvPicPr>
        <p:blipFill>
          <a:blip r:embed="rId9"/>
          <a:stretch>
            <a:fillRect/>
          </a:stretch>
        </p:blipFill>
        <p:spPr>
          <a:xfrm>
            <a:off x="550436" y="1630436"/>
            <a:ext cx="3326791" cy="2087398"/>
          </a:xfrm>
          <a:prstGeom prst="rect">
            <a:avLst/>
          </a:prstGeom>
        </p:spPr>
      </p:pic>
      <p:pic>
        <p:nvPicPr>
          <p:cNvPr id="16" name="Grafik 15"/>
          <p:cNvPicPr>
            <a:picLocks noChangeAspect="1"/>
          </p:cNvPicPr>
          <p:nvPr/>
        </p:nvPicPr>
        <p:blipFill>
          <a:blip r:embed="rId10"/>
          <a:stretch>
            <a:fillRect/>
          </a:stretch>
        </p:blipFill>
        <p:spPr>
          <a:xfrm>
            <a:off x="563776" y="3717834"/>
            <a:ext cx="9059920" cy="2417585"/>
          </a:xfrm>
          <a:prstGeom prst="rect">
            <a:avLst/>
          </a:prstGeom>
        </p:spPr>
      </p:pic>
      <p:sp>
        <p:nvSpPr>
          <p:cNvPr id="17" name="Interaktive Schaltfläche: Anfang 16">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95678572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137963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715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391386" y="1701554"/>
            <a:ext cx="42485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Blättern Sie </a:t>
            </a:r>
            <a:r>
              <a:rPr lang="de-DE" dirty="0" smtClean="0"/>
              <a:t>nach </a:t>
            </a:r>
            <a:r>
              <a:rPr lang="de-DE" dirty="0"/>
              <a:t>unten, um Positionsinformationen anzuzeigen, und aktualisieren Sie die für jede Position versendete Menge. </a:t>
            </a:r>
          </a:p>
          <a:p>
            <a:pPr marL="342900" indent="-342900">
              <a:buFont typeface="+mj-lt"/>
              <a:buAutoNum type="arabicPeriod"/>
            </a:pPr>
            <a:r>
              <a:rPr lang="de-DE" b="1" dirty="0" smtClean="0"/>
              <a:t>Teilenr</a:t>
            </a:r>
            <a:r>
              <a:rPr lang="de-DE" b="1" dirty="0"/>
              <a:t>. des Kunden </a:t>
            </a:r>
            <a:r>
              <a:rPr lang="de-DE" dirty="0"/>
              <a:t>wird angezeigt, wenn die </a:t>
            </a:r>
            <a:r>
              <a:rPr lang="de-DE" dirty="0" err="1"/>
              <a:t>kollaborative</a:t>
            </a:r>
            <a:r>
              <a:rPr lang="de-DE" dirty="0"/>
              <a:t> Lieferantenkette (CSC) implementiert wurde.</a:t>
            </a:r>
          </a:p>
          <a:p>
            <a:pPr marL="342900" indent="-342900">
              <a:buFont typeface="+mj-lt"/>
              <a:buAutoNum type="arabicPeriod"/>
            </a:pPr>
            <a:r>
              <a:rPr lang="de-DE" b="1" dirty="0" smtClean="0"/>
              <a:t>Klicken Sie</a:t>
            </a:r>
            <a:r>
              <a:rPr lang="de-DE" dirty="0" smtClean="0"/>
              <a:t> auf </a:t>
            </a:r>
            <a:r>
              <a:rPr lang="de-DE" dirty="0"/>
              <a:t>„Weiter“, um mit der Überprüfung Ihrer </a:t>
            </a:r>
            <a:r>
              <a:rPr lang="de-DE" dirty="0" err="1" smtClean="0"/>
              <a:t>Versandbenachichtigung</a:t>
            </a:r>
            <a:r>
              <a:rPr lang="de-DE" dirty="0"/>
              <a:t>.</a:t>
            </a:r>
          </a:p>
        </p:txBody>
      </p:sp>
      <p:sp>
        <p:nvSpPr>
          <p:cNvPr id="2" name="Title 1"/>
          <p:cNvSpPr>
            <a:spLocks noGrp="1"/>
          </p:cNvSpPr>
          <p:nvPr>
            <p:ph type="title"/>
          </p:nvPr>
        </p:nvSpPr>
        <p:spPr bwMode="gray"/>
        <p:txBody>
          <a:bodyPr vert="horz"/>
          <a:lstStyle/>
          <a:p>
            <a:r>
              <a:rPr lang="de-DE" dirty="0" smtClean="0"/>
              <a:t>Versandbenachrichtigung erstellen.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Details.</a:t>
            </a:r>
            <a:endParaRPr lang="de-DE" dirty="0">
              <a:solidFill>
                <a:schemeClr val="tx2"/>
              </a:solidFill>
            </a:endParaRPr>
          </a:p>
        </p:txBody>
      </p:sp>
      <p:sp>
        <p:nvSpPr>
          <p:cNvPr id="5" name="Datumsplatzhalter 4"/>
          <p:cNvSpPr>
            <a:spLocks noGrp="1"/>
          </p:cNvSpPr>
          <p:nvPr>
            <p:ph type="dt" sz="half" idx="10"/>
          </p:nvPr>
        </p:nvSpPr>
        <p:spPr/>
        <p:txBody>
          <a:bodyPr/>
          <a:lstStyle/>
          <a:p>
            <a:fld id="{77EE6BC6-68DF-47CA-97F1-08B5472BFDDA}"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48</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5" name="Grafik 14"/>
          <p:cNvPicPr>
            <a:picLocks noChangeAspect="1"/>
          </p:cNvPicPr>
          <p:nvPr/>
        </p:nvPicPr>
        <p:blipFill>
          <a:blip r:embed="rId9"/>
          <a:stretch>
            <a:fillRect/>
          </a:stretch>
        </p:blipFill>
        <p:spPr>
          <a:xfrm>
            <a:off x="550437" y="1630437"/>
            <a:ext cx="5040700" cy="2488802"/>
          </a:xfrm>
          <a:prstGeom prst="rect">
            <a:avLst/>
          </a:prstGeom>
        </p:spPr>
      </p:pic>
      <p:pic>
        <p:nvPicPr>
          <p:cNvPr id="16" name="Grafik 15"/>
          <p:cNvPicPr>
            <a:picLocks noChangeAspect="1"/>
          </p:cNvPicPr>
          <p:nvPr/>
        </p:nvPicPr>
        <p:blipFill>
          <a:blip r:embed="rId10"/>
          <a:stretch>
            <a:fillRect/>
          </a:stretch>
        </p:blipFill>
        <p:spPr>
          <a:xfrm>
            <a:off x="550436" y="4119239"/>
            <a:ext cx="6840950" cy="2128991"/>
          </a:xfrm>
          <a:prstGeom prst="rect">
            <a:avLst/>
          </a:prstGeom>
        </p:spPr>
      </p:pic>
      <p:sp>
        <p:nvSpPr>
          <p:cNvPr id="17" name="Interaktive Schaltfläche: Anfang 16">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406702586"/>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9426734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2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4510134" y="1751943"/>
            <a:ext cx="71289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Klicken Sie </a:t>
            </a:r>
            <a:r>
              <a:rPr lang="de-DE" sz="1200" dirty="0" smtClean="0"/>
              <a:t>nach </a:t>
            </a:r>
            <a:r>
              <a:rPr lang="de-DE" sz="1200" dirty="0"/>
              <a:t>Überprüfung Ihrer Versandbenachrichtigung auf „Einreichen“, um die Versandbenachrichtigung an </a:t>
            </a:r>
            <a:r>
              <a:rPr lang="de-DE" sz="1200" dirty="0" smtClean="0"/>
              <a:t>TÜV Rheinland </a:t>
            </a:r>
            <a:r>
              <a:rPr lang="de-DE" sz="1200" dirty="0"/>
              <a:t>zu senden. Versandbenachrichtigungen verbessern die Kommunikation, um unnötige Anrufe bei der Abteilung für Bestellabwicklung/dem Einkauf zu vermeiden.</a:t>
            </a:r>
          </a:p>
          <a:p>
            <a:pPr marL="342900" indent="-342900">
              <a:buFont typeface="+mj-lt"/>
              <a:buAutoNum type="arabicPeriod"/>
            </a:pPr>
            <a:r>
              <a:rPr lang="de-DE" sz="1200" b="1" dirty="0" smtClean="0"/>
              <a:t>Nachdem Sie </a:t>
            </a:r>
            <a:r>
              <a:rPr lang="de-DE" sz="1200" dirty="0" smtClean="0"/>
              <a:t>Ihre </a:t>
            </a:r>
            <a:r>
              <a:rPr lang="de-DE" sz="1200" dirty="0"/>
              <a:t>Versandbenachrichtigung eingereicht haben, wechselt der Bestellstatus zu „Versandt“. Eingereichte Versandbenachrichtigungen können im Postausgang (Enterprise Account) oder durch Mausklick auf den Link unter „Zugehörige Dokumente“ in der Bestellansicht eingesehen werden. Bei Standard Account werden die Versandbenachrichtigungen unter dem entsprechenden </a:t>
            </a:r>
            <a:r>
              <a:rPr lang="de-DE" sz="1200" dirty="0" err="1" smtClean="0"/>
              <a:t>Tile</a:t>
            </a:r>
            <a:r>
              <a:rPr lang="de-DE" sz="1200" dirty="0" smtClean="0"/>
              <a:t> auf </a:t>
            </a:r>
            <a:r>
              <a:rPr lang="de-DE" sz="1200" dirty="0"/>
              <a:t>dem Home-Dashboard aufgeführt.</a:t>
            </a:r>
          </a:p>
          <a:p>
            <a:pPr marL="342900" indent="-342900">
              <a:buFont typeface="+mj-lt"/>
              <a:buAutoNum type="arabicPeriod"/>
            </a:pPr>
            <a:r>
              <a:rPr lang="de-DE" sz="1200" b="1" dirty="0" smtClean="0"/>
              <a:t>Klicken Sie </a:t>
            </a:r>
            <a:r>
              <a:rPr lang="de-DE" sz="1200" dirty="0" smtClean="0"/>
              <a:t>auf </a:t>
            </a:r>
            <a:r>
              <a:rPr lang="de-DE" sz="1200" dirty="0"/>
              <a:t>„Fertig“, um zur Startseite zurückzukehren.</a:t>
            </a:r>
          </a:p>
        </p:txBody>
      </p:sp>
      <p:sp>
        <p:nvSpPr>
          <p:cNvPr id="2" name="Title 1"/>
          <p:cNvSpPr>
            <a:spLocks noGrp="1"/>
          </p:cNvSpPr>
          <p:nvPr>
            <p:ph type="title"/>
          </p:nvPr>
        </p:nvSpPr>
        <p:spPr bwMode="gray"/>
        <p:txBody>
          <a:bodyPr vert="horz"/>
          <a:lstStyle/>
          <a:p>
            <a:r>
              <a:rPr lang="de-DE" dirty="0" smtClean="0"/>
              <a:t>Versandbenachrichtigung einreichen.</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F2126701-5A07-44DE-A67F-AE2194AD3FEE}"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49</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6" name="Grafik 15"/>
          <p:cNvPicPr>
            <a:picLocks noChangeAspect="1"/>
          </p:cNvPicPr>
          <p:nvPr/>
        </p:nvPicPr>
        <p:blipFill>
          <a:blip r:embed="rId9"/>
          <a:stretch>
            <a:fillRect/>
          </a:stretch>
        </p:blipFill>
        <p:spPr>
          <a:xfrm>
            <a:off x="550437" y="1723491"/>
            <a:ext cx="3024420" cy="3460855"/>
          </a:xfrm>
          <a:prstGeom prst="rect">
            <a:avLst/>
          </a:prstGeom>
        </p:spPr>
      </p:pic>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78001562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1558977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1077"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Übersicht über Ariba Network.</a:t>
            </a:r>
            <a:endParaRPr lang="de-DE" dirty="0"/>
          </a:p>
        </p:txBody>
      </p:sp>
      <p:sp>
        <p:nvSpPr>
          <p:cNvPr id="7" name="Textplatzhalter 6"/>
          <p:cNvSpPr>
            <a:spLocks noGrp="1"/>
          </p:cNvSpPr>
          <p:nvPr>
            <p:ph type="body" sz="quarter" idx="14"/>
          </p:nvPr>
        </p:nvSpPr>
        <p:spPr/>
        <p:txBody>
          <a:bodyPr/>
          <a:lstStyle/>
          <a:p>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5</a:t>
            </a:fld>
            <a:endParaRPr lang="de-DE" dirty="0"/>
          </a:p>
        </p:txBody>
      </p:sp>
      <p:sp>
        <p:nvSpPr>
          <p:cNvPr id="10" name="Datumsplatzhalter 9"/>
          <p:cNvSpPr>
            <a:spLocks noGrp="1"/>
          </p:cNvSpPr>
          <p:nvPr>
            <p:ph type="dt" sz="half" idx="10"/>
          </p:nvPr>
        </p:nvSpPr>
        <p:spPr/>
        <p:txBody>
          <a:bodyPr/>
          <a:lstStyle/>
          <a:p>
            <a:fld id="{570FA061-E051-425C-A75F-A13562701EE9}" type="datetime1">
              <a:rPr lang="de-DE" smtClean="0"/>
              <a:pPr/>
              <a:t>09.03.2022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971966403"/>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1933315093"/>
              </p:ext>
            </p:extLst>
          </p:nvPr>
        </p:nvGraphicFramePr>
        <p:xfrm>
          <a:off x="4655006" y="3604447"/>
          <a:ext cx="2376330" cy="74168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2" action="ppaction://hlinksldjump"/>
                        </a:rPr>
                        <a:t>Unterstützte</a:t>
                      </a:r>
                      <a:r>
                        <a:rPr lang="de-DE" sz="1200" b="0" baseline="0" dirty="0" smtClean="0">
                          <a:solidFill>
                            <a:schemeClr val="tx1"/>
                          </a:solidFill>
                          <a:hlinkClick r:id="rId12" action="ppaction://hlinksldjump"/>
                        </a:rPr>
                        <a:t> Dokumente.</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3" action="ppaction://hlinksldjump"/>
                        </a:rPr>
                        <a:t>Nicht unterstützte Dokumente.</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Ariba Lieferantenhandbuch.</a:t>
            </a:r>
            <a:endParaRPr lang="de-DE" dirty="0"/>
          </a:p>
        </p:txBody>
      </p:sp>
      <p:sp>
        <p:nvSpPr>
          <p:cNvPr id="26" name="Interaktive Schaltfläche: Hilfe 25">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702721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extLst>
              <p:ext uri="{D42A27DB-BD31-4B8C-83A1-F6EECF244321}">
                <p14:modId xmlns:p14="http://schemas.microsoft.com/office/powerpoint/2010/main" val="35168358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8421" name="think-cell Folie" r:id="rId4" imgW="351" imgH="351" progId="TCLayout.ActiveDocument.1">
                  <p:embed/>
                </p:oleObj>
              </mc:Choice>
              <mc:Fallback>
                <p:oleObj name="think-cell Folie" r:id="rId4" imgW="351" imgH="3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umsplatzhalter 1"/>
          <p:cNvSpPr>
            <a:spLocks noGrp="1"/>
          </p:cNvSpPr>
          <p:nvPr>
            <p:ph type="dt" sz="half" idx="10"/>
          </p:nvPr>
        </p:nvSpPr>
        <p:spPr/>
        <p:txBody>
          <a:bodyPr/>
          <a:lstStyle/>
          <a:p>
            <a:fld id="{1F37525A-DE2C-4042-A513-D22176CEC14E}" type="datetime1">
              <a:rPr lang="de-DE" smtClean="0"/>
              <a:pPr/>
              <a:t>09.03.2022</a:t>
            </a:fld>
            <a:endParaRPr lang="de-DE" dirty="0"/>
          </a:p>
        </p:txBody>
      </p:sp>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4" name="Foliennummernplatzhalter 3"/>
          <p:cNvSpPr>
            <a:spLocks noGrp="1"/>
          </p:cNvSpPr>
          <p:nvPr>
            <p:ph type="sldNum" sz="quarter" idx="12"/>
          </p:nvPr>
        </p:nvSpPr>
        <p:spPr/>
        <p:txBody>
          <a:bodyPr/>
          <a:lstStyle/>
          <a:p>
            <a:fld id="{4915BD61-E5D5-4E4F-ADA0-6F3448AB9FA6}" type="slidenum">
              <a:rPr lang="de-DE" smtClean="0"/>
              <a:pPr/>
              <a:t>50</a:t>
            </a:fld>
            <a:endParaRPr lang="de-DE" dirty="0"/>
          </a:p>
        </p:txBody>
      </p:sp>
      <p:sp>
        <p:nvSpPr>
          <p:cNvPr id="5" name="Bildplatzhalter 4"/>
          <p:cNvSpPr>
            <a:spLocks noGrp="1"/>
          </p:cNvSpPr>
          <p:nvPr>
            <p:ph type="pic" sz="quarter" idx="14"/>
          </p:nvPr>
        </p:nvSpPr>
        <p:spPr/>
      </p:sp>
      <p:sp>
        <p:nvSpPr>
          <p:cNvPr id="6" name="Textplatzhalter 5"/>
          <p:cNvSpPr>
            <a:spLocks noGrp="1"/>
          </p:cNvSpPr>
          <p:nvPr>
            <p:ph type="body" sz="quarter" idx="27"/>
          </p:nvPr>
        </p:nvSpPr>
        <p:spPr/>
        <p:txBody>
          <a:bodyPr/>
          <a:lstStyle/>
          <a:p>
            <a:endParaRPr lang="de-DE"/>
          </a:p>
        </p:txBody>
      </p:sp>
      <p:sp>
        <p:nvSpPr>
          <p:cNvPr id="7" name="Titel 6"/>
          <p:cNvSpPr>
            <a:spLocks noGrp="1"/>
          </p:cNvSpPr>
          <p:nvPr>
            <p:ph type="title"/>
          </p:nvPr>
        </p:nvSpPr>
        <p:spPr/>
        <p:txBody>
          <a:bodyPr vert="horz"/>
          <a:lstStyle/>
          <a:p>
            <a:r>
              <a:rPr lang="de-DE" dirty="0" smtClean="0"/>
              <a:t>Leistungserfassungen.</a:t>
            </a:r>
            <a:endParaRPr lang="de-DE" dirty="0"/>
          </a:p>
        </p:txBody>
      </p:sp>
      <p:sp>
        <p:nvSpPr>
          <p:cNvPr id="8" name="Textplatzhalter 7"/>
          <p:cNvSpPr>
            <a:spLocks noGrp="1"/>
          </p:cNvSpPr>
          <p:nvPr>
            <p:ph type="body" sz="quarter" idx="13"/>
          </p:nvPr>
        </p:nvSpPr>
        <p:spPr/>
        <p:txBody>
          <a:bodyPr/>
          <a:lstStyle/>
          <a:p>
            <a:endParaRPr lang="de-DE"/>
          </a:p>
        </p:txBody>
      </p:sp>
      <p:sp>
        <p:nvSpPr>
          <p:cNvPr id="22" name="Interaktive Schaltfläche: Hilfe 21">
            <a:hlinkClick r:id="rId6"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3" name="Gruppieren 22"/>
          <p:cNvGrpSpPr/>
          <p:nvPr/>
        </p:nvGrpSpPr>
        <p:grpSpPr>
          <a:xfrm>
            <a:off x="10243972" y="729374"/>
            <a:ext cx="1368010" cy="216000"/>
            <a:chOff x="7535466" y="689508"/>
            <a:chExt cx="1368010" cy="216000"/>
          </a:xfrm>
        </p:grpSpPr>
        <p:sp>
          <p:nvSpPr>
            <p:cNvPr id="24" name="Interaktive Schaltfläche: Nächste(r) oder Weiter 2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Interaktive Schaltfläche: Zurück oder Vorherige(r) 2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Start 2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7" name="Interaktive Schaltfläche: Anfang 26">
            <a:hlinkClick r:id="rId7"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0275863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kt 57" hidden="1"/>
          <p:cNvGraphicFramePr>
            <a:graphicFrameLocks noChangeAspect="1"/>
          </p:cNvGraphicFramePr>
          <p:nvPr>
            <p:custDataLst>
              <p:tags r:id="rId2"/>
            </p:custDataLst>
            <p:extLst>
              <p:ext uri="{D42A27DB-BD31-4B8C-83A1-F6EECF244321}">
                <p14:modId xmlns:p14="http://schemas.microsoft.com/office/powerpoint/2010/main" val="3969227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349" name="think-cell Folie" r:id="rId40" imgW="351" imgH="351" progId="TCLayout.ActiveDocument.1">
                  <p:embed/>
                </p:oleObj>
              </mc:Choice>
              <mc:Fallback>
                <p:oleObj name="think-cell Folie" r:id="rId40" imgW="351" imgH="351" progId="TCLayout.ActiveDocument.1">
                  <p:embed/>
                  <p:pic>
                    <p:nvPicPr>
                      <p:cNvPr id="31" name="Objekt 30" hidden="1"/>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custDataLst>
              <p:tags r:id="rId3"/>
            </p:custDataLst>
          </p:nvPr>
        </p:nvSpPr>
        <p:spPr/>
        <p:txBody>
          <a:bodyPr/>
          <a:lstStyle/>
          <a:p>
            <a:r>
              <a:rPr lang="de-DE" smtClean="0"/>
              <a:t>Agenda.</a:t>
            </a:r>
            <a:endParaRPr lang="de-DE"/>
          </a:p>
        </p:txBody>
      </p:sp>
      <p:sp>
        <p:nvSpPr>
          <p:cNvPr id="3" name="Datumsplatzhalter 2"/>
          <p:cNvSpPr>
            <a:spLocks noGrp="1"/>
          </p:cNvSpPr>
          <p:nvPr>
            <p:ph type="dt" sz="half" idx="10"/>
          </p:nvPr>
        </p:nvSpPr>
        <p:spPr/>
        <p:txBody>
          <a:bodyPr/>
          <a:lstStyle/>
          <a:p>
            <a:fld id="{71C3ADCC-0170-48BB-9523-82070FF27C19}" type="datetime1">
              <a:rPr lang="de-DE" smtClean="0"/>
              <a:pPr/>
              <a:t>09.03.2022</a:t>
            </a:fld>
            <a:endParaRPr lang="de-DE" dirty="0"/>
          </a:p>
        </p:txBody>
      </p:sp>
      <p:sp>
        <p:nvSpPr>
          <p:cNvPr id="4" name="Fußzeilenplatzhalter 3"/>
          <p:cNvSpPr>
            <a:spLocks noGrp="1"/>
          </p:cNvSpPr>
          <p:nvPr>
            <p:ph type="ftr" sz="quarter" idx="11"/>
          </p:nvPr>
        </p:nvSpPr>
        <p:spPr/>
        <p:txBody>
          <a:bodyPr/>
          <a:lstStyle/>
          <a:p>
            <a:r>
              <a:rPr lang="de-DE" dirty="0" smtClean="0"/>
              <a:t>Ariba Lieferantenhandbuch.</a:t>
            </a:r>
            <a:endParaRPr lang="de-DE" dirty="0"/>
          </a:p>
        </p:txBody>
      </p:sp>
      <p:sp>
        <p:nvSpPr>
          <p:cNvPr id="5" name="Foliennummernplatzhalter 4"/>
          <p:cNvSpPr>
            <a:spLocks noGrp="1"/>
          </p:cNvSpPr>
          <p:nvPr>
            <p:ph type="sldNum" sz="quarter" idx="12"/>
          </p:nvPr>
        </p:nvSpPr>
        <p:spPr/>
        <p:txBody>
          <a:bodyPr/>
          <a:lstStyle/>
          <a:p>
            <a:fld id="{4915BD61-E5D5-4E4F-ADA0-6F3448AB9FA6}" type="slidenum">
              <a:rPr lang="de-DE" smtClean="0"/>
              <a:pPr/>
              <a:t>51</a:t>
            </a:fld>
            <a:endParaRPr lang="de-DE" dirty="0"/>
          </a:p>
        </p:txBody>
      </p:sp>
      <p:sp>
        <p:nvSpPr>
          <p:cNvPr id="6" name="Textplatzhalter 5"/>
          <p:cNvSpPr>
            <a:spLocks noGrp="1"/>
          </p:cNvSpPr>
          <p:nvPr>
            <p:ph type="body" sz="quarter" idx="13"/>
          </p:nvPr>
        </p:nvSpPr>
        <p:spPr/>
        <p:txBody>
          <a:bodyPr/>
          <a:lstStyle/>
          <a:p>
            <a:endParaRPr lang="de-DE"/>
          </a:p>
        </p:txBody>
      </p:sp>
      <p:grpSp>
        <p:nvGrpSpPr>
          <p:cNvPr id="59" name="Gruppieren 58"/>
          <p:cNvGrpSpPr/>
          <p:nvPr/>
        </p:nvGrpSpPr>
        <p:grpSpPr>
          <a:xfrm>
            <a:off x="10243972" y="729374"/>
            <a:ext cx="1368010" cy="216000"/>
            <a:chOff x="7535466" y="689508"/>
            <a:chExt cx="1368010" cy="216000"/>
          </a:xfrm>
        </p:grpSpPr>
        <p:sp>
          <p:nvSpPr>
            <p:cNvPr id="60" name="Interaktive Schaltfläche: Nächste(r) oder Weiter 59">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1" name="Interaktive Schaltfläche: Zurück oder Vorherige(r) 60">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2" name="Interaktive Schaltfläche: Start 6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grpSp>
        <p:nvGrpSpPr>
          <p:cNvPr id="53" name="Gruppieren 52"/>
          <p:cNvGrpSpPr/>
          <p:nvPr>
            <p:custDataLst>
              <p:tags r:id="rId4"/>
            </p:custDataLst>
          </p:nvPr>
        </p:nvGrpSpPr>
        <p:grpSpPr>
          <a:xfrm>
            <a:off x="549622" y="1701800"/>
            <a:ext cx="11090354" cy="2877657"/>
            <a:chOff x="549622" y="1701800"/>
            <a:chExt cx="11090354" cy="2877657"/>
          </a:xfrm>
        </p:grpSpPr>
        <p:grpSp>
          <p:nvGrpSpPr>
            <p:cNvPr id="43" name="Gruppieren 42"/>
            <p:cNvGrpSpPr/>
            <p:nvPr>
              <p:custDataLst>
                <p:tags r:id="rId5"/>
              </p:custDataLst>
            </p:nvPr>
          </p:nvGrpSpPr>
          <p:grpSpPr>
            <a:xfrm>
              <a:off x="549622" y="1701800"/>
              <a:ext cx="11090354" cy="2003523"/>
              <a:chOff x="549622" y="1701800"/>
              <a:chExt cx="11090354" cy="2003523"/>
            </a:xfrm>
          </p:grpSpPr>
          <p:sp>
            <p:nvSpPr>
              <p:cNvPr id="44" name="Rechteck 43"/>
              <p:cNvSpPr>
                <a:spLocks/>
              </p:cNvSpPr>
              <p:nvPr/>
            </p:nvSpPr>
            <p:spPr>
              <a:xfrm>
                <a:off x="550863" y="3207223"/>
                <a:ext cx="11069640" cy="498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45" name="Gruppieren 44">
                <a:extLst>
                  <a:ext uri="{FF2B5EF4-FFF2-40B4-BE49-F238E27FC236}">
                    <a16:creationId xmlns:a16="http://schemas.microsoft.com/office/drawing/2014/main" id="{30EE99BE-47C3-4E2F-B1D2-94E46DE2A965}"/>
                  </a:ext>
                </a:extLst>
              </p:cNvPr>
              <p:cNvGrpSpPr/>
              <p:nvPr/>
            </p:nvGrpSpPr>
            <p:grpSpPr>
              <a:xfrm>
                <a:off x="549622" y="1701800"/>
                <a:ext cx="11090354" cy="366987"/>
                <a:chOff x="550863" y="1701800"/>
                <a:chExt cx="11090354" cy="366987"/>
              </a:xfrm>
            </p:grpSpPr>
            <p:grpSp>
              <p:nvGrpSpPr>
                <p:cNvPr id="46" name="Gruppieren 45">
                  <a:extLst>
                    <a:ext uri="{FF2B5EF4-FFF2-40B4-BE49-F238E27FC236}">
                      <a16:creationId xmlns:a16="http://schemas.microsoft.com/office/drawing/2014/main" id="{F258FD6B-F41F-444B-8757-B0F5E0B8EE0B}"/>
                    </a:ext>
                  </a:extLst>
                </p:cNvPr>
                <p:cNvGrpSpPr/>
                <p:nvPr>
                  <p:custDataLst>
                    <p:tags r:id="rId31"/>
                  </p:custDataLst>
                </p:nvPr>
              </p:nvGrpSpPr>
              <p:grpSpPr>
                <a:xfrm>
                  <a:off x="550863" y="1701800"/>
                  <a:ext cx="11088687" cy="366987"/>
                  <a:chOff x="550863" y="1701800"/>
                  <a:chExt cx="11088687" cy="366987"/>
                </a:xfrm>
              </p:grpSpPr>
              <p:sp>
                <p:nvSpPr>
                  <p:cNvPr id="50" name="Textfeld 49"/>
                  <p:cNvSpPr txBox="1"/>
                  <p:nvPr>
                    <p:custDataLst>
                      <p:tags r:id="rId35"/>
                    </p:custDataLst>
                  </p:nvPr>
                </p:nvSpPr>
                <p:spPr>
                  <a:xfrm>
                    <a:off x="550863" y="1701800"/>
                    <a:ext cx="1223743" cy="359804"/>
                  </a:xfrm>
                  <a:prstGeom prst="rect">
                    <a:avLst/>
                  </a:prstGeom>
                  <a:noFill/>
                </p:spPr>
                <p:txBody>
                  <a:bodyPr wrap="square" lIns="108000" tIns="0" rIns="0" bIns="0" rtlCol="0" anchor="t" anchorCtr="0">
                    <a:noAutofit/>
                  </a:bodyPr>
                  <a:lstStyle/>
                  <a:p>
                    <a:pPr>
                      <a:buClr>
                        <a:schemeClr val="tx2"/>
                      </a:buClr>
                    </a:pPr>
                    <a:r>
                      <a:rPr lang="de-DE" sz="1400" b="1" dirty="0" smtClean="0">
                        <a:solidFill>
                          <a:schemeClr val="dk1"/>
                        </a:solidFill>
                      </a:rPr>
                      <a:t>Kapitel</a:t>
                    </a:r>
                    <a:endParaRPr lang="de-DE" sz="1400" b="1" dirty="0">
                      <a:solidFill>
                        <a:schemeClr val="dk1"/>
                      </a:solidFill>
                    </a:endParaRPr>
                  </a:p>
                </p:txBody>
              </p:sp>
              <p:sp>
                <p:nvSpPr>
                  <p:cNvPr id="51" name="Textfeld 50"/>
                  <p:cNvSpPr txBox="1"/>
                  <p:nvPr>
                    <p:custDataLst>
                      <p:tags r:id="rId36"/>
                    </p:custDataLst>
                  </p:nvPr>
                </p:nvSpPr>
                <p:spPr>
                  <a:xfrm>
                    <a:off x="1774606" y="1701800"/>
                    <a:ext cx="4392610" cy="359804"/>
                  </a:xfrm>
                  <a:prstGeom prst="rect">
                    <a:avLst/>
                  </a:prstGeom>
                  <a:noFill/>
                </p:spPr>
                <p:txBody>
                  <a:bodyPr wrap="square" lIns="0" tIns="0" rIns="0" bIns="0" rtlCol="0">
                    <a:noAutofit/>
                  </a:bodyPr>
                  <a:lstStyle/>
                  <a:p>
                    <a:pPr>
                      <a:buClr>
                        <a:schemeClr val="tx2"/>
                      </a:buClr>
                    </a:pPr>
                    <a:r>
                      <a:rPr lang="de-DE" sz="1400" b="1" dirty="0" smtClean="0">
                        <a:solidFill>
                          <a:schemeClr val="dk1"/>
                        </a:solidFill>
                      </a:rPr>
                      <a:t>Thema</a:t>
                    </a:r>
                    <a:endParaRPr lang="de-DE" sz="1400" b="1" dirty="0">
                      <a:solidFill>
                        <a:schemeClr val="dk1"/>
                      </a:solidFill>
                    </a:endParaRPr>
                  </a:p>
                </p:txBody>
              </p:sp>
              <p:cxnSp>
                <p:nvCxnSpPr>
                  <p:cNvPr id="52" name="Gerader Verbinder 47"/>
                  <p:cNvCxnSpPr>
                    <a:cxnSpLocks/>
                  </p:cNvCxnSpPr>
                  <p:nvPr>
                    <p:custDataLst>
                      <p:tags r:id="rId37"/>
                    </p:custDataLst>
                  </p:nvPr>
                </p:nvCxnSpPr>
                <p:spPr>
                  <a:xfrm>
                    <a:off x="550863" y="2068787"/>
                    <a:ext cx="1108868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7" name="Textfeld 46">
                  <a:extLst>
                    <a:ext uri="{FF2B5EF4-FFF2-40B4-BE49-F238E27FC236}">
                      <a16:creationId xmlns:a16="http://schemas.microsoft.com/office/drawing/2014/main" id="{3D66FF61-43A1-4E3B-A189-437700BF27F4}"/>
                    </a:ext>
                  </a:extLst>
                </p:cNvPr>
                <p:cNvSpPr txBox="1"/>
                <p:nvPr>
                  <p:custDataLst>
                    <p:tags r:id="rId32"/>
                  </p:custDataLst>
                </p:nvPr>
              </p:nvSpPr>
              <p:spPr>
                <a:xfrm>
                  <a:off x="6238819" y="1701800"/>
                  <a:ext cx="1223743" cy="359804"/>
                </a:xfrm>
                <a:prstGeom prst="rect">
                  <a:avLst/>
                </a:prstGeom>
                <a:noFill/>
              </p:spPr>
              <p:txBody>
                <a:bodyPr wrap="square" lIns="0" tIns="0" rIns="0" bIns="0" rtlCol="0" anchor="t" anchorCtr="0">
                  <a:noAutofit/>
                </a:bodyPr>
                <a:lstStyle/>
                <a:p>
                  <a:pPr>
                    <a:buClr>
                      <a:schemeClr val="tx2"/>
                    </a:buClr>
                  </a:pPr>
                  <a:r>
                    <a:rPr lang="de-DE" sz="1400" b="1" dirty="0" smtClean="0">
                      <a:solidFill>
                        <a:schemeClr val="dk1"/>
                      </a:solidFill>
                    </a:rPr>
                    <a:t>Dauer</a:t>
                  </a:r>
                  <a:endParaRPr lang="de-DE" sz="1400" b="1" dirty="0">
                    <a:solidFill>
                      <a:schemeClr val="dk1"/>
                    </a:solidFill>
                  </a:endParaRPr>
                </a:p>
              </p:txBody>
            </p:sp>
            <p:sp>
              <p:nvSpPr>
                <p:cNvPr id="48" name="Textfeld 47">
                  <a:extLst>
                    <a:ext uri="{FF2B5EF4-FFF2-40B4-BE49-F238E27FC236}">
                      <a16:creationId xmlns:a16="http://schemas.microsoft.com/office/drawing/2014/main" id="{25FEC6CF-9A36-4220-9458-717409E39D27}"/>
                    </a:ext>
                  </a:extLst>
                </p:cNvPr>
                <p:cNvSpPr txBox="1"/>
                <p:nvPr>
                  <p:custDataLst>
                    <p:tags r:id="rId33"/>
                  </p:custDataLst>
                </p:nvPr>
              </p:nvSpPr>
              <p:spPr>
                <a:xfrm>
                  <a:off x="7462562" y="1701800"/>
                  <a:ext cx="3673751" cy="359804"/>
                </a:xfrm>
                <a:prstGeom prst="rect">
                  <a:avLst/>
                </a:prstGeom>
                <a:noFill/>
              </p:spPr>
              <p:txBody>
                <a:bodyPr wrap="square" lIns="0" tIns="0" rIns="0" bIns="0" rtlCol="0">
                  <a:noAutofit/>
                </a:bodyPr>
                <a:lstStyle/>
                <a:p>
                  <a:pPr>
                    <a:buClr>
                      <a:schemeClr val="tx2"/>
                    </a:buClr>
                  </a:pPr>
                  <a:r>
                    <a:rPr lang="de-DE" sz="1400" b="1" dirty="0" smtClean="0">
                      <a:solidFill>
                        <a:schemeClr val="dk1"/>
                      </a:solidFill>
                    </a:rPr>
                    <a:t>Referent</a:t>
                  </a:r>
                  <a:endParaRPr lang="de-DE" sz="1400" b="1" dirty="0">
                    <a:solidFill>
                      <a:schemeClr val="dk1"/>
                    </a:solidFill>
                  </a:endParaRPr>
                </a:p>
              </p:txBody>
            </p:sp>
            <p:sp>
              <p:nvSpPr>
                <p:cNvPr id="49" name="Textfeld 48">
                  <a:extLst>
                    <a:ext uri="{FF2B5EF4-FFF2-40B4-BE49-F238E27FC236}">
                      <a16:creationId xmlns:a16="http://schemas.microsoft.com/office/drawing/2014/main" id="{D78956F6-1A3C-4D5D-89B5-3E5B90F2E766}"/>
                    </a:ext>
                  </a:extLst>
                </p:cNvPr>
                <p:cNvSpPr txBox="1"/>
                <p:nvPr>
                  <p:custDataLst>
                    <p:tags r:id="rId34"/>
                  </p:custDataLst>
                </p:nvPr>
              </p:nvSpPr>
              <p:spPr>
                <a:xfrm>
                  <a:off x="10415806" y="1701800"/>
                  <a:ext cx="1225411" cy="359804"/>
                </a:xfrm>
                <a:prstGeom prst="rect">
                  <a:avLst/>
                </a:prstGeom>
                <a:noFill/>
              </p:spPr>
              <p:txBody>
                <a:bodyPr wrap="square" lIns="0" tIns="0" rIns="108000" bIns="0" rtlCol="0">
                  <a:noAutofit/>
                </a:bodyPr>
                <a:lstStyle/>
                <a:p>
                  <a:pPr algn="r">
                    <a:buClr>
                      <a:schemeClr val="tx2"/>
                    </a:buClr>
                  </a:pPr>
                  <a:r>
                    <a:rPr lang="de-DE" sz="1400" b="1" dirty="0" smtClean="0">
                      <a:solidFill>
                        <a:schemeClr val="dk1"/>
                      </a:solidFill>
                    </a:rPr>
                    <a:t>Seite</a:t>
                  </a:r>
                  <a:endParaRPr lang="de-DE" sz="1400" b="1" dirty="0">
                    <a:solidFill>
                      <a:schemeClr val="dk1"/>
                    </a:solidFill>
                  </a:endParaRPr>
                </a:p>
              </p:txBody>
            </p:sp>
          </p:grpSp>
        </p:grpSp>
        <p:grpSp>
          <p:nvGrpSpPr>
            <p:cNvPr id="40" name="MIO_AGENDA_ELEMENT_DECORATOR_5">
              <a:extLst>
                <a:ext uri="{FF2B5EF4-FFF2-40B4-BE49-F238E27FC236}">
                  <a16:creationId xmlns:a16="http://schemas.microsoft.com/office/drawing/2014/main" id="{910E0FB9-9C14-40E8-8B5A-ACAE1312B09E}"/>
                </a:ext>
              </a:extLst>
            </p:cNvPr>
            <p:cNvGrpSpPr/>
            <p:nvPr>
              <p:custDataLst>
                <p:tags r:id="rId6"/>
              </p:custDataLst>
            </p:nvPr>
          </p:nvGrpSpPr>
          <p:grpSpPr>
            <a:xfrm>
              <a:off x="550436" y="4075387"/>
              <a:ext cx="11088687" cy="504070"/>
              <a:chOff x="550863" y="2061604"/>
              <a:chExt cx="11088687" cy="504070"/>
            </a:xfrm>
          </p:grpSpPr>
          <p:sp>
            <p:nvSpPr>
              <p:cNvPr id="41" name="MIO_AGENDA_ELEMENT_DECORATOR_5">
                <a:extLst>
                  <a:ext uri="{FF2B5EF4-FFF2-40B4-BE49-F238E27FC236}">
                    <a16:creationId xmlns:a16="http://schemas.microsoft.com/office/drawing/2014/main" id="{685FFC70-F692-48DC-8EE2-AAB67A62E422}"/>
                  </a:ext>
                </a:extLst>
              </p:cNvPr>
              <p:cNvSpPr/>
              <p:nvPr/>
            </p:nvSpPr>
            <p:spPr>
              <a:xfrm>
                <a:off x="550863" y="2061604"/>
                <a:ext cx="11088687" cy="5040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42" name="MIO_AGENDA_ELEMENT_DECORATOR_5">
                <a:extLst>
                  <a:ext uri="{FF2B5EF4-FFF2-40B4-BE49-F238E27FC236}">
                    <a16:creationId xmlns:a16="http://schemas.microsoft.com/office/drawing/2014/main" id="{7BCE0824-31FE-4663-BB64-8A8E2412CCDC}"/>
                  </a:ext>
                </a:extLst>
              </p:cNvPr>
              <p:cNvCxnSpPr/>
              <p:nvPr>
                <p:custDataLst>
                  <p:tags r:id="rId30"/>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8" name="MIO_AGENDA_ELEMENT_DECORATOR_4">
              <a:extLst>
                <a:ext uri="{FF2B5EF4-FFF2-40B4-BE49-F238E27FC236}">
                  <a16:creationId xmlns:a16="http://schemas.microsoft.com/office/drawing/2014/main" id="{EA9C22A2-0157-4943-BFD2-C49AEA9DC67E}"/>
                </a:ext>
              </a:extLst>
            </p:cNvPr>
            <p:cNvGrpSpPr/>
            <p:nvPr>
              <p:custDataLst>
                <p:tags r:id="rId7"/>
              </p:custDataLst>
            </p:nvPr>
          </p:nvGrpSpPr>
          <p:grpSpPr>
            <a:xfrm>
              <a:off x="550863" y="3578500"/>
              <a:ext cx="11088687" cy="504070"/>
              <a:chOff x="550863" y="2061604"/>
              <a:chExt cx="11088687" cy="504070"/>
            </a:xfrm>
          </p:grpSpPr>
          <p:sp>
            <p:nvSpPr>
              <p:cNvPr id="29" name="MIO_AGENDA_ELEMENT_DECORATOR_4">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30" name="MIO_AGENDA_ELEMENT_DECORATOR_4"/>
              <p:cNvCxnSpPr/>
              <p:nvPr>
                <p:custDataLst>
                  <p:tags r:id="rId29"/>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2" name="MIO_AGENDA_ELEMENT_DECORATOR_3">
              <a:extLst>
                <a:ext uri="{FF2B5EF4-FFF2-40B4-BE49-F238E27FC236}">
                  <a16:creationId xmlns:a16="http://schemas.microsoft.com/office/drawing/2014/main" id="{EA9C22A2-0157-4943-BFD2-C49AEA9DC67E}"/>
                </a:ext>
              </a:extLst>
            </p:cNvPr>
            <p:cNvGrpSpPr/>
            <p:nvPr>
              <p:custDataLst>
                <p:tags r:id="rId8"/>
              </p:custDataLst>
            </p:nvPr>
          </p:nvGrpSpPr>
          <p:grpSpPr>
            <a:xfrm>
              <a:off x="550863" y="3081613"/>
              <a:ext cx="11088687" cy="504070"/>
              <a:chOff x="550863" y="2061604"/>
              <a:chExt cx="11088687" cy="504070"/>
            </a:xfrm>
          </p:grpSpPr>
          <p:sp>
            <p:nvSpPr>
              <p:cNvPr id="23" name="MIO_AGENDA_ELEMENT_DECORATOR_3">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4" name="MIO_AGENDA_ELEMENT_DECORATOR_3"/>
              <p:cNvCxnSpPr/>
              <p:nvPr>
                <p:custDataLst>
                  <p:tags r:id="rId28"/>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MIO_AGENDA_ELEMENT_DECORATOR_2">
              <a:extLst>
                <a:ext uri="{FF2B5EF4-FFF2-40B4-BE49-F238E27FC236}">
                  <a16:creationId xmlns:a16="http://schemas.microsoft.com/office/drawing/2014/main" id="{EA9C22A2-0157-4943-BFD2-C49AEA9DC67E}"/>
                </a:ext>
              </a:extLst>
            </p:cNvPr>
            <p:cNvGrpSpPr/>
            <p:nvPr>
              <p:custDataLst>
                <p:tags r:id="rId9"/>
              </p:custDataLst>
            </p:nvPr>
          </p:nvGrpSpPr>
          <p:grpSpPr>
            <a:xfrm>
              <a:off x="550863" y="2584726"/>
              <a:ext cx="11088687" cy="504070"/>
              <a:chOff x="550863" y="2061604"/>
              <a:chExt cx="11088687" cy="504070"/>
            </a:xfrm>
          </p:grpSpPr>
          <p:sp>
            <p:nvSpPr>
              <p:cNvPr id="17" name="MIO_AGENDA_ELEMENT_DECORATOR_2">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8" name="MIO_AGENDA_ELEMENT_DECORATOR_2"/>
              <p:cNvCxnSpPr/>
              <p:nvPr>
                <p:custDataLst>
                  <p:tags r:id="rId27"/>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 name="MIO_AGENDA_ELEMENT_DECORATOR_1">
              <a:extLst>
                <a:ext uri="{FF2B5EF4-FFF2-40B4-BE49-F238E27FC236}">
                  <a16:creationId xmlns:a16="http://schemas.microsoft.com/office/drawing/2014/main" id="{EA9C22A2-0157-4943-BFD2-C49AEA9DC67E}"/>
                </a:ext>
              </a:extLst>
            </p:cNvPr>
            <p:cNvGrpSpPr/>
            <p:nvPr>
              <p:custDataLst>
                <p:tags r:id="rId10"/>
              </p:custDataLst>
            </p:nvPr>
          </p:nvGrpSpPr>
          <p:grpSpPr>
            <a:xfrm>
              <a:off x="550863" y="2087839"/>
              <a:ext cx="11088687" cy="504070"/>
              <a:chOff x="550863" y="2061604"/>
              <a:chExt cx="11088687" cy="504070"/>
            </a:xfrm>
          </p:grpSpPr>
          <p:sp>
            <p:nvSpPr>
              <p:cNvPr id="11" name="MIO_AGENDA_ELEMENT_DECORATOR_1">
                <a:extLst>
                  <a:ext uri="{FF2B5EF4-FFF2-40B4-BE49-F238E27FC236}">
                    <a16:creationId xmlns:a16="http://schemas.microsoft.com/office/drawing/2014/main" id="{672BE735-6966-4EF7-9C2A-11D081CB9CD2}"/>
                  </a:ext>
                </a:extLst>
              </p:cNvPr>
              <p:cNvSpPr/>
              <p:nvPr/>
            </p:nvSpPr>
            <p:spPr>
              <a:xfrm>
                <a:off x="550863" y="2061604"/>
                <a:ext cx="11088687" cy="504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2" name="MIO_AGENDA_ELEMENT_DECORATOR_1"/>
              <p:cNvCxnSpPr/>
              <p:nvPr>
                <p:custDataLst>
                  <p:tags r:id="rId26"/>
                </p:custDataLst>
              </p:nvPr>
            </p:nvCxnSpPr>
            <p:spPr>
              <a:xfrm>
                <a:off x="550863" y="2565674"/>
                <a:ext cx="11088687" cy="0"/>
              </a:xfrm>
              <a:prstGeom prst="line">
                <a:avLst/>
              </a:prstGeom>
              <a:noFill/>
              <a:ln w="9525" cap="flat" cmpd="sng" algn="ctr">
                <a:solidFill>
                  <a:schemeClr val="lt2"/>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 name="MIO_AGENDA_ELEMENT_TITEL_1">
              <a:hlinkClick r:id="rId42" action="ppaction://hlinksldjump"/>
            </p:cNvPr>
            <p:cNvSpPr>
              <a:spLocks/>
            </p:cNvSpPr>
            <p:nvPr>
              <p:custDataLst>
                <p:tags r:id="rId11"/>
              </p:custDataLst>
            </p:nvPr>
          </p:nvSpPr>
          <p:spPr>
            <a:xfrm>
              <a:off x="1774607" y="2087839"/>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dirty="0" smtClean="0">
                  <a:solidFill>
                    <a:schemeClr val="tx1"/>
                  </a:solidFill>
                  <a:latin typeface="Arial" panose="020B0604020202020204" pitchFamily="34" charset="0"/>
                </a:rPr>
                <a:t>Übersicht über Ariba Network.</a:t>
              </a:r>
              <a:endParaRPr lang="de-DE" sz="1400" dirty="0">
                <a:solidFill>
                  <a:schemeClr val="tx1"/>
                </a:solidFill>
                <a:latin typeface="Arial" panose="020B0604020202020204" pitchFamily="34" charset="0"/>
              </a:endParaRPr>
            </a:p>
          </p:txBody>
        </p:sp>
        <p:sp>
          <p:nvSpPr>
            <p:cNvPr id="8" name="MIO_AGENDA_ELEMENT_ELEMENTNUMBER_1">
              <a:hlinkClick r:id="rId42" action="ppaction://hlinksldjump"/>
            </p:cNvPr>
            <p:cNvSpPr>
              <a:spLocks/>
            </p:cNvSpPr>
            <p:nvPr>
              <p:custDataLst>
                <p:tags r:id="rId12"/>
              </p:custDataLst>
            </p:nvPr>
          </p:nvSpPr>
          <p:spPr>
            <a:xfrm>
              <a:off x="550863" y="2087839"/>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1</a:t>
              </a:r>
              <a:endParaRPr lang="de-DE" sz="1400" dirty="0">
                <a:solidFill>
                  <a:schemeClr val="tx1"/>
                </a:solidFill>
                <a:latin typeface="Arial" panose="020B0604020202020204" pitchFamily="34" charset="0"/>
              </a:endParaRPr>
            </a:p>
          </p:txBody>
        </p:sp>
        <p:sp>
          <p:nvSpPr>
            <p:cNvPr id="9" name="MIO_AGENDA_ELEMENT_PAGENUMBER_1">
              <a:hlinkClick r:id="rId42" action="ppaction://hlinksldjump"/>
            </p:cNvPr>
            <p:cNvSpPr txBox="1">
              <a:spLocks/>
            </p:cNvSpPr>
            <p:nvPr>
              <p:custDataLst>
                <p:tags r:id="rId13"/>
              </p:custDataLst>
            </p:nvPr>
          </p:nvSpPr>
          <p:spPr>
            <a:xfrm>
              <a:off x="11136313" y="2087839"/>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4</a:t>
              </a:r>
              <a:endParaRPr lang="de-DE" sz="1400" dirty="0">
                <a:latin typeface="Arial" panose="020B0604020202020204" pitchFamily="34" charset="0"/>
              </a:endParaRPr>
            </a:p>
          </p:txBody>
        </p:sp>
        <p:sp>
          <p:nvSpPr>
            <p:cNvPr id="13" name="MIO_AGENDA_ELEMENT_TITEL_2">
              <a:hlinkClick r:id="rId43" action="ppaction://hlinksldjump"/>
            </p:cNvPr>
            <p:cNvSpPr>
              <a:spLocks/>
            </p:cNvSpPr>
            <p:nvPr>
              <p:custDataLst>
                <p:tags r:id="rId14"/>
              </p:custDataLst>
            </p:nvPr>
          </p:nvSpPr>
          <p:spPr>
            <a:xfrm>
              <a:off x="1774607" y="2584726"/>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Kontoeinrichtung.</a:t>
              </a:r>
              <a:endParaRPr lang="de-DE" sz="1400" dirty="0">
                <a:solidFill>
                  <a:schemeClr val="tx1"/>
                </a:solidFill>
                <a:latin typeface="Arial" panose="020B0604020202020204" pitchFamily="34" charset="0"/>
              </a:endParaRPr>
            </a:p>
          </p:txBody>
        </p:sp>
        <p:sp>
          <p:nvSpPr>
            <p:cNvPr id="14" name="MIO_AGENDA_ELEMENT_ELEMENTNUMBER_2">
              <a:hlinkClick r:id="rId43" action="ppaction://hlinksldjump"/>
            </p:cNvPr>
            <p:cNvSpPr>
              <a:spLocks/>
            </p:cNvSpPr>
            <p:nvPr>
              <p:custDataLst>
                <p:tags r:id="rId15"/>
              </p:custDataLst>
            </p:nvPr>
          </p:nvSpPr>
          <p:spPr>
            <a:xfrm>
              <a:off x="550863" y="2584726"/>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2</a:t>
              </a:r>
              <a:endParaRPr lang="de-DE" sz="1400" dirty="0">
                <a:solidFill>
                  <a:schemeClr val="tx1"/>
                </a:solidFill>
                <a:latin typeface="Arial" panose="020B0604020202020204" pitchFamily="34" charset="0"/>
              </a:endParaRPr>
            </a:p>
          </p:txBody>
        </p:sp>
        <p:sp>
          <p:nvSpPr>
            <p:cNvPr id="15" name="MIO_AGENDA_ELEMENT_PAGENUMBER_2">
              <a:hlinkClick r:id="rId43" action="ppaction://hlinksldjump"/>
            </p:cNvPr>
            <p:cNvSpPr txBox="1">
              <a:spLocks/>
            </p:cNvSpPr>
            <p:nvPr>
              <p:custDataLst>
                <p:tags r:id="rId16"/>
              </p:custDataLst>
            </p:nvPr>
          </p:nvSpPr>
          <p:spPr>
            <a:xfrm>
              <a:off x="11136313" y="2584726"/>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12</a:t>
              </a:r>
              <a:endParaRPr lang="de-DE" sz="1400" dirty="0">
                <a:latin typeface="Arial" panose="020B0604020202020204" pitchFamily="34" charset="0"/>
              </a:endParaRPr>
            </a:p>
          </p:txBody>
        </p:sp>
        <p:sp>
          <p:nvSpPr>
            <p:cNvPr id="19" name="MIO_AGENDA_ELEMENT_TITEL_3">
              <a:hlinkClick r:id="rId44" action="ppaction://hlinksldjump"/>
            </p:cNvPr>
            <p:cNvSpPr>
              <a:spLocks/>
            </p:cNvSpPr>
            <p:nvPr>
              <p:custDataLst>
                <p:tags r:id="rId17"/>
              </p:custDataLst>
            </p:nvPr>
          </p:nvSpPr>
          <p:spPr>
            <a:xfrm>
              <a:off x="1774607" y="3081613"/>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Bestellaufträge.</a:t>
              </a:r>
              <a:endParaRPr lang="de-DE" sz="1400" dirty="0">
                <a:solidFill>
                  <a:schemeClr val="tx1"/>
                </a:solidFill>
                <a:latin typeface="Arial" panose="020B0604020202020204" pitchFamily="34" charset="0"/>
              </a:endParaRPr>
            </a:p>
          </p:txBody>
        </p:sp>
        <p:sp>
          <p:nvSpPr>
            <p:cNvPr id="20" name="MIO_AGENDA_ELEMENT_ELEMENTNUMBER_3">
              <a:hlinkClick r:id="rId44" action="ppaction://hlinksldjump"/>
            </p:cNvPr>
            <p:cNvSpPr>
              <a:spLocks/>
            </p:cNvSpPr>
            <p:nvPr>
              <p:custDataLst>
                <p:tags r:id="rId18"/>
              </p:custDataLst>
            </p:nvPr>
          </p:nvSpPr>
          <p:spPr>
            <a:xfrm>
              <a:off x="550863" y="3081613"/>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3</a:t>
              </a:r>
              <a:endParaRPr lang="de-DE" sz="1400" dirty="0">
                <a:solidFill>
                  <a:schemeClr val="tx1"/>
                </a:solidFill>
                <a:latin typeface="Arial" panose="020B0604020202020204" pitchFamily="34" charset="0"/>
              </a:endParaRPr>
            </a:p>
          </p:txBody>
        </p:sp>
        <p:sp>
          <p:nvSpPr>
            <p:cNvPr id="21" name="MIO_AGENDA_ELEMENT_PAGENUMBER_3">
              <a:hlinkClick r:id="rId44" action="ppaction://hlinksldjump"/>
            </p:cNvPr>
            <p:cNvSpPr txBox="1">
              <a:spLocks/>
            </p:cNvSpPr>
            <p:nvPr>
              <p:custDataLst>
                <p:tags r:id="rId19"/>
              </p:custDataLst>
            </p:nvPr>
          </p:nvSpPr>
          <p:spPr>
            <a:xfrm>
              <a:off x="11136313" y="3081613"/>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33</a:t>
              </a:r>
              <a:endParaRPr lang="de-DE" sz="1400" dirty="0">
                <a:latin typeface="Arial" panose="020B0604020202020204" pitchFamily="34" charset="0"/>
              </a:endParaRPr>
            </a:p>
          </p:txBody>
        </p:sp>
        <p:sp>
          <p:nvSpPr>
            <p:cNvPr id="25" name="MIO_AGENDA_ELEMENT_TITEL_4">
              <a:hlinkClick r:id="rId45" action="ppaction://hlinksldjump"/>
            </p:cNvPr>
            <p:cNvSpPr>
              <a:spLocks/>
            </p:cNvSpPr>
            <p:nvPr>
              <p:custDataLst>
                <p:tags r:id="rId20"/>
              </p:custDataLst>
            </p:nvPr>
          </p:nvSpPr>
          <p:spPr>
            <a:xfrm>
              <a:off x="1774607" y="3578500"/>
              <a:ext cx="4464620" cy="504070"/>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tx1"/>
                  </a:solidFill>
                  <a:latin typeface="Arial" panose="020B0604020202020204" pitchFamily="34" charset="0"/>
                </a:rPr>
                <a:t>Andere Dokumente.</a:t>
              </a:r>
              <a:endParaRPr lang="de-DE" sz="1400" dirty="0">
                <a:solidFill>
                  <a:schemeClr val="tx1"/>
                </a:solidFill>
                <a:latin typeface="Arial" panose="020B0604020202020204" pitchFamily="34" charset="0"/>
              </a:endParaRPr>
            </a:p>
          </p:txBody>
        </p:sp>
        <p:sp>
          <p:nvSpPr>
            <p:cNvPr id="26" name="MIO_AGENDA_ELEMENT_ELEMENTNUMBER_4">
              <a:hlinkClick r:id="rId45" action="ppaction://hlinksldjump"/>
            </p:cNvPr>
            <p:cNvSpPr>
              <a:spLocks/>
            </p:cNvSpPr>
            <p:nvPr>
              <p:custDataLst>
                <p:tags r:id="rId21"/>
              </p:custDataLst>
            </p:nvPr>
          </p:nvSpPr>
          <p:spPr>
            <a:xfrm>
              <a:off x="550863" y="3578500"/>
              <a:ext cx="1223743" cy="496887"/>
            </a:xfrm>
            <a:prstGeom prst="rect">
              <a:avLst/>
            </a:prstGeom>
            <a:noFill/>
            <a:ln w="9525" cap="flat" cmpd="sng" algn="ctr">
              <a:noFill/>
              <a:prstDash val="solid"/>
            </a:ln>
            <a:effectLst/>
            <a:extLst>
              <a:ext uri="{909E8E84-426E-40DD-AFC4-6F175D3DCCD1}">
                <a14:hiddenFill xmlns:a14="http://schemas.microsoft.com/office/drawing/2010/main">
                  <a:solidFill>
                    <a:schemeClr val="lt2">
                      <a:alpha val="7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tx1"/>
                  </a:solidFill>
                  <a:latin typeface="Arial" panose="020B0604020202020204" pitchFamily="34" charset="0"/>
                </a:rPr>
                <a:t>4</a:t>
              </a:r>
              <a:endParaRPr lang="de-DE" sz="1400" dirty="0">
                <a:solidFill>
                  <a:schemeClr val="tx1"/>
                </a:solidFill>
                <a:latin typeface="Arial" panose="020B0604020202020204" pitchFamily="34" charset="0"/>
              </a:endParaRPr>
            </a:p>
          </p:txBody>
        </p:sp>
        <p:sp>
          <p:nvSpPr>
            <p:cNvPr id="27" name="MIO_AGENDA_ELEMENT_PAGENUMBER_4">
              <a:hlinkClick r:id="rId45" action="ppaction://hlinksldjump"/>
            </p:cNvPr>
            <p:cNvSpPr txBox="1">
              <a:spLocks/>
            </p:cNvSpPr>
            <p:nvPr>
              <p:custDataLst>
                <p:tags r:id="rId22"/>
              </p:custDataLst>
            </p:nvPr>
          </p:nvSpPr>
          <p:spPr>
            <a:xfrm>
              <a:off x="11136313" y="3578500"/>
              <a:ext cx="503237" cy="504070"/>
            </a:xfrm>
            <a:prstGeom prst="rect">
              <a:avLst/>
            </a:prstGeom>
            <a:noFill/>
          </p:spPr>
          <p:txBody>
            <a:bodyPr wrap="square" lIns="0" tIns="0" rIns="108000" bIns="0" rtlCol="0" anchor="ctr" anchorCtr="0">
              <a:noAutofit/>
            </a:bodyPr>
            <a:lstStyle/>
            <a:p>
              <a:pPr algn="r"/>
              <a:r>
                <a:rPr lang="de-DE" sz="1400" smtClean="0">
                  <a:latin typeface="Arial" panose="020B0604020202020204" pitchFamily="34" charset="0"/>
                </a:rPr>
                <a:t>38</a:t>
              </a:r>
              <a:endParaRPr lang="de-DE" sz="1400" dirty="0">
                <a:latin typeface="Arial" panose="020B0604020202020204" pitchFamily="34" charset="0"/>
              </a:endParaRPr>
            </a:p>
          </p:txBody>
        </p:sp>
        <p:sp>
          <p:nvSpPr>
            <p:cNvPr id="37" name="MIO_AGENDA_ELEMENT_TITEL_5"/>
            <p:cNvSpPr>
              <a:spLocks/>
            </p:cNvSpPr>
            <p:nvPr>
              <p:custDataLst>
                <p:tags r:id="rId23"/>
              </p:custDataLst>
            </p:nvPr>
          </p:nvSpPr>
          <p:spPr>
            <a:xfrm>
              <a:off x="1774607" y="4075387"/>
              <a:ext cx="4464620" cy="504000"/>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r>
                <a:rPr lang="de-DE" sz="1400" smtClean="0">
                  <a:solidFill>
                    <a:schemeClr val="accent1"/>
                  </a:solidFill>
                  <a:latin typeface="Arial" panose="020B0604020202020204" pitchFamily="34" charset="0"/>
                </a:rPr>
                <a:t>Rechnungsarten.</a:t>
              </a:r>
              <a:endParaRPr lang="de-DE" sz="1400" dirty="0">
                <a:solidFill>
                  <a:schemeClr val="accent1"/>
                </a:solidFill>
                <a:latin typeface="Arial" panose="020B0604020202020204" pitchFamily="34" charset="0"/>
              </a:endParaRPr>
            </a:p>
          </p:txBody>
        </p:sp>
        <p:sp>
          <p:nvSpPr>
            <p:cNvPr id="38" name="MIO_AGENDA_ELEMENT_ELEMENTNUMBER_5"/>
            <p:cNvSpPr>
              <a:spLocks/>
            </p:cNvSpPr>
            <p:nvPr>
              <p:custDataLst>
                <p:tags r:id="rId24"/>
              </p:custDataLst>
            </p:nvPr>
          </p:nvSpPr>
          <p:spPr>
            <a:xfrm>
              <a:off x="550863" y="4075387"/>
              <a:ext cx="1223743" cy="504070"/>
            </a:xfrm>
            <a:prstGeom prst="rect">
              <a:avLst/>
            </a:prstGeom>
            <a:noFill/>
            <a:ln w="9525" cap="flat" cmpd="sng" algn="ctr">
              <a:noFill/>
              <a:prstDash val="solid"/>
            </a:ln>
            <a:effectLst/>
            <a:extLst/>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chorCtr="0">
              <a:noAutofit/>
            </a:bodyPr>
            <a:lstStyle/>
            <a:p>
              <a:r>
                <a:rPr lang="de-DE" sz="1400" smtClean="0">
                  <a:solidFill>
                    <a:schemeClr val="accent1"/>
                  </a:solidFill>
                  <a:latin typeface="Arial" panose="020B0604020202020204" pitchFamily="34" charset="0"/>
                </a:rPr>
                <a:t>5</a:t>
              </a:r>
              <a:endParaRPr lang="de-DE" sz="1400" dirty="0">
                <a:solidFill>
                  <a:schemeClr val="accent1"/>
                </a:solidFill>
                <a:latin typeface="Arial" panose="020B0604020202020204" pitchFamily="34" charset="0"/>
              </a:endParaRPr>
            </a:p>
          </p:txBody>
        </p:sp>
        <p:sp>
          <p:nvSpPr>
            <p:cNvPr id="39" name="MIO_AGENDA_ELEMENT_PAGENUMBER_5"/>
            <p:cNvSpPr txBox="1">
              <a:spLocks/>
            </p:cNvSpPr>
            <p:nvPr>
              <p:custDataLst>
                <p:tags r:id="rId25"/>
              </p:custDataLst>
            </p:nvPr>
          </p:nvSpPr>
          <p:spPr>
            <a:xfrm>
              <a:off x="11136313" y="4075387"/>
              <a:ext cx="503237" cy="504000"/>
            </a:xfrm>
            <a:prstGeom prst="rect">
              <a:avLst/>
            </a:prstGeom>
            <a:noFill/>
          </p:spPr>
          <p:txBody>
            <a:bodyPr wrap="square" lIns="0" tIns="0" rIns="108000" bIns="0" rtlCol="0" anchor="ctr" anchorCtr="0">
              <a:noAutofit/>
            </a:bodyPr>
            <a:lstStyle>
              <a:defPPr>
                <a:defRPr lang="de-DE"/>
              </a:defPPr>
              <a:lvl1pPr algn="r">
                <a:defRPr sz="1400">
                  <a:latin typeface="Arial" panose="020B0604020202020204" pitchFamily="34" charset="0"/>
                </a:defRPr>
              </a:lvl1pPr>
            </a:lstStyle>
            <a:p>
              <a:r>
                <a:rPr lang="de-DE" smtClean="0">
                  <a:solidFill>
                    <a:schemeClr val="accent1"/>
                  </a:solidFill>
                </a:rPr>
                <a:t>52</a:t>
              </a:r>
              <a:endParaRPr lang="de-DE" dirty="0">
                <a:solidFill>
                  <a:schemeClr val="accent1"/>
                </a:solidFill>
              </a:endParaRPr>
            </a:p>
          </p:txBody>
        </p:sp>
      </p:grpSp>
      <p:sp>
        <p:nvSpPr>
          <p:cNvPr id="63" name="Interaktive Schaltfläche: Hilfe 62">
            <a:hlinkClick r:id="rId46"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891498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3666900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53"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Rechnungsarten</a:t>
            </a:r>
            <a:r>
              <a:rPr lang="de-DE" dirty="0"/>
              <a:t>.</a:t>
            </a:r>
          </a:p>
        </p:txBody>
      </p:sp>
      <p:sp>
        <p:nvSpPr>
          <p:cNvPr id="7" name="Textplatzhalter 6"/>
          <p:cNvSpPr>
            <a:spLocks noGrp="1"/>
          </p:cNvSpPr>
          <p:nvPr>
            <p:ph type="body" sz="quarter" idx="14"/>
          </p:nvPr>
        </p:nvSpPr>
        <p:spPr/>
        <p:txBody>
          <a:bodyPr/>
          <a:lstStyle/>
          <a:p>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52</a:t>
            </a:fld>
            <a:endParaRPr lang="de-DE" dirty="0"/>
          </a:p>
        </p:txBody>
      </p:sp>
      <p:sp>
        <p:nvSpPr>
          <p:cNvPr id="10" name="Datumsplatzhalter 9"/>
          <p:cNvSpPr>
            <a:spLocks noGrp="1"/>
          </p:cNvSpPr>
          <p:nvPr>
            <p:ph type="dt" sz="half" idx="10"/>
          </p:nvPr>
        </p:nvSpPr>
        <p:spPr/>
        <p:txBody>
          <a:bodyPr/>
          <a:lstStyle/>
          <a:p>
            <a:fld id="{218AE140-D9E7-4163-AC79-77CA87883BC5}" type="datetime1">
              <a:rPr lang="de-DE" smtClean="0"/>
              <a:pPr/>
              <a:t>09.03.2022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1716478081"/>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3300963530"/>
              </p:ext>
            </p:extLst>
          </p:nvPr>
        </p:nvGraphicFramePr>
        <p:xfrm>
          <a:off x="1620199" y="3604447"/>
          <a:ext cx="2376330" cy="37084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i="0" u="none" strike="noStrike" kern="1200" baseline="0" dirty="0" smtClean="0">
                          <a:solidFill>
                            <a:schemeClr val="dk1"/>
                          </a:solidFill>
                          <a:latin typeface="+mn-lt"/>
                          <a:ea typeface="+mn-ea"/>
                          <a:cs typeface="+mn-cs"/>
                          <a:hlinkClick r:id="rId12" action="ppaction://hlinksldjump"/>
                        </a:rPr>
                        <a:t>Rechnungsregeln.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bl>
          </a:graphicData>
        </a:graphic>
      </p:graphicFrame>
      <p:graphicFrame>
        <p:nvGraphicFramePr>
          <p:cNvPr id="14" name="Tabelle 13"/>
          <p:cNvGraphicFramePr>
            <a:graphicFrameLocks noGrp="1"/>
          </p:cNvGraphicFramePr>
          <p:nvPr>
            <p:extLst>
              <p:ext uri="{D42A27DB-BD31-4B8C-83A1-F6EECF244321}">
                <p14:modId xmlns:p14="http://schemas.microsoft.com/office/powerpoint/2010/main" val="3871882282"/>
              </p:ext>
            </p:extLst>
          </p:nvPr>
        </p:nvGraphicFramePr>
        <p:xfrm>
          <a:off x="4655006" y="3604447"/>
          <a:ext cx="2376330" cy="202692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3" action="ppaction://hlinksldjump"/>
                        </a:rPr>
                        <a:t>Bestellauftragsumwandlung</a:t>
                      </a:r>
                      <a:r>
                        <a:rPr lang="de-DE" sz="1200" b="0" baseline="0" dirty="0" smtClean="0">
                          <a:solidFill>
                            <a:schemeClr val="tx1"/>
                          </a:solidFill>
                          <a:hlinkClick r:id="rId13" action="ppaction://hlinksldjump"/>
                        </a:rPr>
                        <a:t> (PO-Flip)</a:t>
                      </a:r>
                      <a:r>
                        <a:rPr lang="de-DE" sz="1200" b="0" dirty="0" smtClean="0">
                          <a:solidFill>
                            <a:schemeClr val="tx1"/>
                          </a:solidFill>
                          <a:hlinkClick r:id="rId13" action="ppaction://hlinksldjump"/>
                        </a:rPr>
                        <a:t>.</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4" action="ppaction://hlinksldjump"/>
                        </a:rPr>
                        <a:t>Rechnungen für Rahmenbestellaufträge.</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15" action="ppaction://hlinksldjump"/>
                        </a:rPr>
                        <a:t>Vertragsrechnungen.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16" action="ppaction://hlinksldjump"/>
                        </a:rPr>
                        <a:t>Rechnungskorrekturen.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r h="370840">
                <a:tc>
                  <a:txBody>
                    <a:bodyPr/>
                    <a:lstStyle/>
                    <a:p>
                      <a:pPr rtl="0"/>
                      <a:r>
                        <a:rPr lang="de-DE" sz="1200" b="0" dirty="0" smtClean="0">
                          <a:solidFill>
                            <a:schemeClr val="tx1"/>
                          </a:solidFill>
                          <a:hlinkClick r:id="rId17" action="ppaction://hlinksldjump"/>
                        </a:rPr>
                        <a:t>Rechnungen kopieren.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28969584"/>
                  </a:ext>
                </a:extLst>
              </a:tr>
            </a:tbl>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1232775665"/>
              </p:ext>
            </p:extLst>
          </p:nvPr>
        </p:nvGraphicFramePr>
        <p:xfrm>
          <a:off x="7823446" y="3604447"/>
          <a:ext cx="2376330" cy="222504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8" action="ppaction://hlinksldjump"/>
                        </a:rPr>
                        <a:t>Nach Rechnung suchen.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9" action="ppaction://hlinksldjump"/>
                        </a:rPr>
                        <a:t>Rechnungsstatus überprüfen.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r h="370840">
                <a:tc>
                  <a:txBody>
                    <a:bodyPr/>
                    <a:lstStyle/>
                    <a:p>
                      <a:pPr rtl="0"/>
                      <a:r>
                        <a:rPr lang="de-DE" sz="1200" b="0" i="0" u="none" strike="noStrike" kern="1200" baseline="0" dirty="0" smtClean="0">
                          <a:solidFill>
                            <a:schemeClr val="dk1"/>
                          </a:solidFill>
                          <a:latin typeface="+mn-lt"/>
                          <a:ea typeface="+mn-ea"/>
                          <a:cs typeface="+mn-cs"/>
                          <a:hlinkClick r:id="rId20" action="ppaction://hlinksldjump"/>
                        </a:rPr>
                        <a:t>Rechnungshistorie.</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770845"/>
                  </a:ext>
                </a:extLst>
              </a:tr>
              <a:tr h="370840">
                <a:tc>
                  <a:txBody>
                    <a:bodyPr/>
                    <a:lstStyle/>
                    <a:p>
                      <a:pPr rtl="0"/>
                      <a:r>
                        <a:rPr lang="de-DE" sz="1200" b="0" dirty="0" smtClean="0">
                          <a:solidFill>
                            <a:schemeClr val="tx1"/>
                          </a:solidFill>
                          <a:hlinkClick r:id="rId21" action="ppaction://hlinksldjump"/>
                        </a:rPr>
                        <a:t>Rechnungen</a:t>
                      </a:r>
                      <a:r>
                        <a:rPr lang="de-DE" sz="1200" b="0" baseline="0" dirty="0" smtClean="0">
                          <a:solidFill>
                            <a:schemeClr val="tx1"/>
                          </a:solidFill>
                          <a:hlinkClick r:id="rId21" action="ppaction://hlinksldjump"/>
                        </a:rPr>
                        <a:t> ändern</a:t>
                      </a:r>
                      <a:r>
                        <a:rPr lang="de-DE" sz="1200" b="0" dirty="0" smtClean="0">
                          <a:solidFill>
                            <a:schemeClr val="tx1"/>
                          </a:solidFill>
                          <a:hlinkClick r:id="rId21" action="ppaction://hlinksldjump"/>
                        </a:rPr>
                        <a:t>.</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180505780"/>
                  </a:ext>
                </a:extLst>
              </a:tr>
              <a:tr h="370840">
                <a:tc>
                  <a:txBody>
                    <a:bodyPr/>
                    <a:lstStyle/>
                    <a:p>
                      <a:pPr rtl="0"/>
                      <a:r>
                        <a:rPr lang="de-DE" sz="1200" b="0" dirty="0" smtClean="0">
                          <a:solidFill>
                            <a:schemeClr val="tx1"/>
                          </a:solidFill>
                          <a:hlinkClick r:id="rId22" action="ppaction://hlinksldjump"/>
                        </a:rPr>
                        <a:t>Rechnungsberichte.</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903897366"/>
                  </a:ext>
                </a:extLst>
              </a:tr>
              <a:tr h="370840">
                <a:tc>
                  <a:txBody>
                    <a:bodyPr/>
                    <a:lstStyle/>
                    <a:p>
                      <a:pPr rtl="0"/>
                      <a:r>
                        <a:rPr lang="de-DE" sz="1200" b="0" dirty="0" smtClean="0">
                          <a:solidFill>
                            <a:schemeClr val="tx1"/>
                          </a:solidFill>
                          <a:hlinkClick r:id="rId23" action="ppaction://hlinksldjump"/>
                        </a:rPr>
                        <a:t>Rechnungsarchivierung.</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928192595"/>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Ariba Lieferantenhandbuch.</a:t>
            </a:r>
            <a:endParaRPr lang="de-DE" dirty="0"/>
          </a:p>
        </p:txBody>
      </p:sp>
      <p:sp>
        <p:nvSpPr>
          <p:cNvPr id="28" name="Interaktive Schaltfläche: Hilfe 27">
            <a:hlinkClick r:id="rId2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82763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C3ADCC-0170-48BB-9523-82070FF27C19}" type="datetime1">
              <a:rPr lang="de-DE" smtClean="0"/>
              <a:pPr/>
              <a:t>09.03.2022</a:t>
            </a:fld>
            <a:endParaRPr lang="de-DE" dirty="0"/>
          </a:p>
        </p:txBody>
      </p:sp>
      <p:sp>
        <p:nvSpPr>
          <p:cNvPr id="4" name="Footer Placeholder 3"/>
          <p:cNvSpPr>
            <a:spLocks noGrp="1"/>
          </p:cNvSpPr>
          <p:nvPr>
            <p:ph type="ftr" sz="quarter" idx="11"/>
          </p:nvPr>
        </p:nvSpPr>
        <p:spPr/>
        <p:txBody>
          <a:bodyPr/>
          <a:lstStyle/>
          <a:p>
            <a:r>
              <a:rPr lang="de-DE" smtClean="0"/>
              <a:t>Ariba Lieferantenhandbuch.</a:t>
            </a:r>
            <a:endParaRPr lang="de-DE" dirty="0"/>
          </a:p>
        </p:txBody>
      </p:sp>
      <p:sp>
        <p:nvSpPr>
          <p:cNvPr id="5" name="Slide Number Placeholder 4"/>
          <p:cNvSpPr>
            <a:spLocks noGrp="1"/>
          </p:cNvSpPr>
          <p:nvPr>
            <p:ph type="sldNum" sz="quarter" idx="12"/>
          </p:nvPr>
        </p:nvSpPr>
        <p:spPr/>
        <p:txBody>
          <a:bodyPr/>
          <a:lstStyle/>
          <a:p>
            <a:fld id="{4915BD61-E5D5-4E4F-ADA0-6F3448AB9FA6}" type="slidenum">
              <a:rPr lang="de-DE" smtClean="0"/>
              <a:pPr/>
              <a:t>53</a:t>
            </a:fld>
            <a:endParaRPr lang="de-DE" dirty="0"/>
          </a:p>
        </p:txBody>
      </p:sp>
      <p:sp>
        <p:nvSpPr>
          <p:cNvPr id="7" name="Textplatzhalter 3"/>
          <p:cNvSpPr>
            <a:spLocks noGrp="1"/>
          </p:cNvSpPr>
          <p:nvPr>
            <p:ph type="body" sz="quarter" idx="4294967295"/>
            <p:custDataLst>
              <p:tags r:id="rId1"/>
            </p:custDataLst>
          </p:nvPr>
        </p:nvSpPr>
        <p:spPr>
          <a:xfrm>
            <a:off x="591778" y="769842"/>
            <a:ext cx="10297430" cy="4608640"/>
          </a:xfrm>
          <a:prstGeom prst="rect">
            <a:avLst/>
          </a:prstGeo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Bitte übertragen Sie die Rechnungen über das </a:t>
            </a:r>
            <a:r>
              <a:rPr lang="de-DE" dirty="0" err="1" smtClean="0"/>
              <a:t>Ariba</a:t>
            </a:r>
            <a:r>
              <a:rPr lang="de-DE" dirty="0" smtClean="0"/>
              <a:t> Portal (bevorzugtes Format). Sollten Sie die Rechnung nicht über das </a:t>
            </a:r>
            <a:r>
              <a:rPr lang="de-DE" dirty="0" err="1" smtClean="0"/>
              <a:t>Ariba</a:t>
            </a:r>
            <a:r>
              <a:rPr lang="de-DE" dirty="0" smtClean="0"/>
              <a:t> Portal einreichen können, beachten Sie bitte die Hinweise auf unseren Bestellungen unter </a:t>
            </a:r>
            <a:r>
              <a:rPr lang="de-DE" b="1" dirty="0" smtClean="0"/>
              <a:t>Rechnungsstellungsbezogene Bestimmungen und Bedingungen des Kaufs. </a:t>
            </a:r>
            <a:endParaRPr lang="de-DE" dirty="0" smtClean="0"/>
          </a:p>
          <a:p>
            <a:pPr marL="0" indent="0">
              <a:buNone/>
            </a:pPr>
            <a:endParaRPr lang="de-DE" dirty="0" smtClean="0"/>
          </a:p>
          <a:p>
            <a:pPr marL="0" indent="0">
              <a:buNone/>
            </a:pPr>
            <a:r>
              <a:rPr lang="de-DE" dirty="0" smtClean="0"/>
              <a:t>Um </a:t>
            </a:r>
            <a:r>
              <a:rPr lang="de-DE" dirty="0"/>
              <a:t>eine zügige Abwicklung zu ermöglichen und Rückfragen zu reduzieren, bitten wir Sie dringend folgende </a:t>
            </a:r>
            <a:r>
              <a:rPr lang="de-DE" dirty="0" smtClean="0"/>
              <a:t>Punkte </a:t>
            </a:r>
            <a:r>
              <a:rPr lang="en-US" dirty="0" smtClean="0"/>
              <a:t>zu </a:t>
            </a:r>
            <a:r>
              <a:rPr lang="en-US" dirty="0" err="1"/>
              <a:t>beachten</a:t>
            </a:r>
            <a:r>
              <a:rPr lang="en-US" dirty="0" smtClean="0"/>
              <a:t>:</a:t>
            </a:r>
          </a:p>
          <a:p>
            <a:pPr marL="0" indent="0">
              <a:buNone/>
            </a:pPr>
            <a:endParaRPr lang="en-US" dirty="0"/>
          </a:p>
          <a:p>
            <a:r>
              <a:rPr lang="de-DE" dirty="0"/>
              <a:t>Bei Lieferung (außen auf der Verpackung), Rechnung und Schriftverkehr ist unsere Bestellnummer unbedingt</a:t>
            </a:r>
          </a:p>
          <a:p>
            <a:pPr marL="0" indent="0">
              <a:buNone/>
            </a:pPr>
            <a:r>
              <a:rPr lang="de-DE" dirty="0"/>
              <a:t>deutlich lesbar auszuweisen, da ansonsten die Annahme, Zahlung bzw. Bearbeitung nicht erfolgen kann</a:t>
            </a:r>
            <a:r>
              <a:rPr lang="de-DE" dirty="0" smtClean="0"/>
              <a:t>.</a:t>
            </a:r>
          </a:p>
          <a:p>
            <a:pPr marL="0" indent="0">
              <a:buNone/>
            </a:pPr>
            <a:endParaRPr lang="de-DE" dirty="0"/>
          </a:p>
          <a:p>
            <a:r>
              <a:rPr lang="de-DE" dirty="0" smtClean="0"/>
              <a:t>Bitte </a:t>
            </a:r>
            <a:r>
              <a:rPr lang="de-DE" dirty="0"/>
              <a:t>bei Rechnungen nur auf eine Bestellung Bezug nehmen (Teillieferung / -abrechnung möglich</a:t>
            </a:r>
            <a:r>
              <a:rPr lang="de-DE" dirty="0" smtClean="0"/>
              <a:t>).</a:t>
            </a:r>
          </a:p>
          <a:p>
            <a:endParaRPr lang="de-DE" dirty="0"/>
          </a:p>
          <a:p>
            <a:r>
              <a:rPr lang="de-DE" dirty="0" smtClean="0"/>
              <a:t>Bitte </a:t>
            </a:r>
            <a:r>
              <a:rPr lang="de-DE" dirty="0"/>
              <a:t>Positionen auf Ihren Dokumenten analog den Bestellpositionen aufführen (z. B. </a:t>
            </a:r>
            <a:r>
              <a:rPr lang="de-DE" dirty="0" smtClean="0"/>
              <a:t>Positionsnummer, </a:t>
            </a:r>
            <a:r>
              <a:rPr lang="en-US" dirty="0" err="1" smtClean="0"/>
              <a:t>Artikelbezeichnung</a:t>
            </a:r>
            <a:r>
              <a:rPr lang="en-US" dirty="0"/>
              <a:t>, Mengen- und </a:t>
            </a:r>
            <a:r>
              <a:rPr lang="en-US" dirty="0" err="1"/>
              <a:t>Preiseinheiten</a:t>
            </a:r>
            <a:r>
              <a:rPr lang="en-US" dirty="0" smtClean="0"/>
              <a:t>).</a:t>
            </a:r>
          </a:p>
          <a:p>
            <a:endParaRPr lang="en-US" dirty="0"/>
          </a:p>
          <a:p>
            <a:r>
              <a:rPr lang="de-DE" dirty="0" smtClean="0"/>
              <a:t>Bitte </a:t>
            </a:r>
            <a:r>
              <a:rPr lang="de-DE" dirty="0"/>
              <a:t>nur Bestellpositionen abrechnen. Sonstige Kosten, z.B. Fracht-, Verpackungs- und Reisekosten dürfen </a:t>
            </a:r>
            <a:r>
              <a:rPr lang="de-DE" dirty="0" smtClean="0"/>
              <a:t>nur nach </a:t>
            </a:r>
            <a:r>
              <a:rPr lang="de-DE" dirty="0"/>
              <a:t>Vereinbarung gemäß Bestellung abgerechnet werden.</a:t>
            </a:r>
            <a:endParaRPr lang="de-DE" dirty="0" smtClean="0"/>
          </a:p>
        </p:txBody>
      </p:sp>
      <p:sp>
        <p:nvSpPr>
          <p:cNvPr id="8" name="Title 1"/>
          <p:cNvSpPr>
            <a:spLocks noGrp="1"/>
          </p:cNvSpPr>
          <p:nvPr>
            <p:ph type="title"/>
          </p:nvPr>
        </p:nvSpPr>
        <p:spPr bwMode="gray">
          <a:xfrm>
            <a:off x="550436" y="117334"/>
            <a:ext cx="11088688" cy="432000"/>
          </a:xfrm>
        </p:spPr>
        <p:txBody>
          <a:bodyPr vert="horz"/>
          <a:lstStyle/>
          <a:p>
            <a:r>
              <a:rPr lang="de-DE" dirty="0" smtClean="0"/>
              <a:t>Grundsätze zur Rechnungserstellung</a:t>
            </a:r>
            <a:endParaRPr lang="de-DE" dirty="0"/>
          </a:p>
        </p:txBody>
      </p:sp>
      <p:sp>
        <p:nvSpPr>
          <p:cNvPr id="10" name="Interaktive Schaltfläche: Hilfe 26">
            <a:hlinkClick r:id="" action="ppaction://noaction" highlightClick="1"/>
          </p:cNvPr>
          <p:cNvSpPr/>
          <p:nvPr/>
        </p:nvSpPr>
        <p:spPr>
          <a:xfrm>
            <a:off x="11173928" y="563938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7129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054253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661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239226" y="1701554"/>
            <a:ext cx="540075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Diese Regeln legen fest, welche Daten Sie beim Erstellen von Rechnungen eingeben können.</a:t>
            </a:r>
          </a:p>
          <a:p>
            <a:pPr marL="342900" indent="-342900">
              <a:buFont typeface="+mj-lt"/>
              <a:buAutoNum type="arabicPeriod"/>
            </a:pPr>
            <a:r>
              <a:rPr lang="de-DE" dirty="0" smtClean="0"/>
              <a:t>Melden Sie sich über supplier.ariba.com bei Ihrem Ariba Network-Konto an.</a:t>
            </a:r>
          </a:p>
          <a:p>
            <a:pPr marL="342900" indent="-342900">
              <a:buFont typeface="+mj-lt"/>
              <a:buAutoNum type="arabicPeriod"/>
            </a:pPr>
            <a:r>
              <a:rPr lang="de-DE" dirty="0" smtClean="0"/>
              <a:t>Wählen Sie das Dropdown-Menü Unternehmenseinstellungen und klicken Sie unter „Kontoeinstellungen“ auf Kundenbeziehungen.</a:t>
            </a:r>
          </a:p>
          <a:p>
            <a:pPr marL="342900" indent="-342900">
              <a:buFont typeface="+mj-lt"/>
              <a:buAutoNum type="arabicPeriod"/>
            </a:pPr>
            <a:r>
              <a:rPr lang="de-DE" dirty="0" smtClean="0"/>
              <a:t>Es wird eine Liste Ihrer Kunden angezeigt. Klicken Sie auf den Namen Ihres Kunden (TÜV Rheinland).</a:t>
            </a:r>
          </a:p>
          <a:p>
            <a:pPr marL="342900" indent="-342900">
              <a:buFont typeface="+mj-lt"/>
              <a:buAutoNum type="arabicPeriod"/>
            </a:pPr>
            <a:r>
              <a:rPr lang="de-DE" dirty="0" smtClean="0"/>
              <a:t>Blättern Sie nach unten zum Abschnitt Rechnungseinrichtung und informieren Sie sich über die allgemeinen Rechnungsregeln.</a:t>
            </a:r>
          </a:p>
          <a:p>
            <a:pPr marL="342900" indent="-342900">
              <a:buFont typeface="+mj-lt"/>
              <a:buAutoNum type="arabicPeriod"/>
            </a:pPr>
            <a:r>
              <a:rPr lang="de-DE" dirty="0" smtClean="0"/>
              <a:t>Wenn TÜV Rheinland länderabhängige Rechnungsregeln aktiviert hat, können Sie Ihr Land aus der Dropdown-Liste „Land, in dem die Rechnung erstellt wurde“ auswählen.</a:t>
            </a:r>
          </a:p>
          <a:p>
            <a:pPr marL="342900" indent="-342900">
              <a:buFont typeface="+mj-lt"/>
              <a:buAutoNum type="arabicPeriod"/>
            </a:pPr>
            <a:r>
              <a:rPr lang="de-DE" dirty="0" smtClean="0"/>
              <a:t>Wenn Sie fertig sind, klicken Sie auf Fertig.</a:t>
            </a:r>
            <a:endParaRPr lang="de-DE" dirty="0"/>
          </a:p>
        </p:txBody>
      </p:sp>
      <p:sp>
        <p:nvSpPr>
          <p:cNvPr id="2" name="Title 1"/>
          <p:cNvSpPr>
            <a:spLocks noGrp="1"/>
          </p:cNvSpPr>
          <p:nvPr>
            <p:ph type="title"/>
          </p:nvPr>
        </p:nvSpPr>
        <p:spPr bwMode="gray"/>
        <p:txBody>
          <a:bodyPr vert="horz"/>
          <a:lstStyle/>
          <a:p>
            <a:r>
              <a:rPr lang="de-DE" dirty="0" smtClean="0"/>
              <a:t>Sich über Rechnungsregeln von TÜV Rheinland informieren.</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8DD4CBBB-2968-4DE7-A9A6-5B34C5A973DE}"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54</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22" name="Grafik 21"/>
          <p:cNvPicPr>
            <a:picLocks noChangeAspect="1"/>
          </p:cNvPicPr>
          <p:nvPr/>
        </p:nvPicPr>
        <p:blipFill>
          <a:blip r:embed="rId9"/>
          <a:stretch>
            <a:fillRect/>
          </a:stretch>
        </p:blipFill>
        <p:spPr>
          <a:xfrm>
            <a:off x="511038" y="1009292"/>
            <a:ext cx="5583742" cy="5330980"/>
          </a:xfrm>
          <a:prstGeom prst="rect">
            <a:avLst/>
          </a:prstGeom>
        </p:spPr>
      </p:pic>
      <p:sp>
        <p:nvSpPr>
          <p:cNvPr id="15" name="Interaktive Schaltfläche: Anfang 14">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509921470"/>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668568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0229"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879176" y="1701554"/>
            <a:ext cx="5760799" cy="295241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a:t>So erstellen Sie eine Rechnung aus einem umgewandelten Bestellauftrag (eine aus einem über Ariba Network empfangenen Bestellauftrag abgeleitete Rechnung):</a:t>
            </a:r>
          </a:p>
          <a:p>
            <a:pPr marL="342900" indent="-342900">
              <a:buFont typeface="+mj-lt"/>
              <a:buAutoNum type="arabicPeriod"/>
            </a:pPr>
            <a:r>
              <a:rPr lang="de-DE" sz="1200" dirty="0" smtClean="0"/>
              <a:t>Wählen </a:t>
            </a:r>
            <a:r>
              <a:rPr lang="de-DE" sz="1200" dirty="0"/>
              <a:t>Sie auf dem Startbildschirm Ihres Ariba Network-Kontos das Dropdown-Menü </a:t>
            </a:r>
            <a:r>
              <a:rPr lang="de-DE" sz="1200" b="1" dirty="0" smtClean="0"/>
              <a:t>Erstellen </a:t>
            </a:r>
            <a:r>
              <a:rPr lang="de-DE" sz="1200" dirty="0" smtClean="0"/>
              <a:t>und </a:t>
            </a:r>
            <a:r>
              <a:rPr lang="de-DE" sz="1200" dirty="0"/>
              <a:t>wählen Sie </a:t>
            </a:r>
            <a:r>
              <a:rPr lang="de-DE" sz="1200" b="1" dirty="0"/>
              <a:t>Rechnung für Bestellauftrag</a:t>
            </a:r>
            <a:r>
              <a:rPr lang="de-DE" sz="1200" dirty="0"/>
              <a:t>.</a:t>
            </a:r>
          </a:p>
          <a:p>
            <a:pPr marL="342900" indent="-342900">
              <a:buFont typeface="+mj-lt"/>
              <a:buAutoNum type="arabicPeriod"/>
            </a:pPr>
            <a:r>
              <a:rPr lang="de-DE" sz="1200" dirty="0" smtClean="0"/>
              <a:t>Wählen </a:t>
            </a:r>
            <a:r>
              <a:rPr lang="de-DE" sz="1200" dirty="0"/>
              <a:t>Sie für „Rechnung für Bestellauftrag“ eine </a:t>
            </a:r>
            <a:r>
              <a:rPr lang="de-DE" sz="1200" b="1" dirty="0" smtClean="0"/>
              <a:t>Bestellauftragsnummer </a:t>
            </a:r>
            <a:r>
              <a:rPr lang="de-DE" sz="1200" dirty="0" smtClean="0"/>
              <a:t>aus</a:t>
            </a:r>
            <a:r>
              <a:rPr lang="de-DE" sz="1200" dirty="0"/>
              <a:t>.</a:t>
            </a:r>
          </a:p>
          <a:p>
            <a:pPr marL="342900" indent="-342900">
              <a:buFont typeface="+mj-lt"/>
              <a:buAutoNum type="arabicPeriod"/>
            </a:pPr>
            <a:r>
              <a:rPr lang="de-DE" sz="1200" dirty="0" smtClean="0"/>
              <a:t>Klicken </a:t>
            </a:r>
            <a:r>
              <a:rPr lang="de-DE" sz="1200" dirty="0"/>
              <a:t>Sie auf die Schaltfläche </a:t>
            </a:r>
            <a:r>
              <a:rPr lang="de-DE" sz="1200" b="1" dirty="0"/>
              <a:t>Rechnung </a:t>
            </a:r>
            <a:r>
              <a:rPr lang="de-DE" sz="1200" b="1" dirty="0" smtClean="0"/>
              <a:t>erstellen </a:t>
            </a:r>
            <a:r>
              <a:rPr lang="de-DE" sz="1200" dirty="0" smtClean="0"/>
              <a:t>und </a:t>
            </a:r>
            <a:r>
              <a:rPr lang="de-DE" sz="1200" dirty="0"/>
              <a:t>wählen Sie dann die Option </a:t>
            </a:r>
            <a:r>
              <a:rPr lang="de-DE" sz="1200" b="1" dirty="0" smtClean="0"/>
              <a:t>Standardrechnung </a:t>
            </a:r>
            <a:r>
              <a:rPr lang="de-DE" sz="1200" dirty="0" smtClean="0"/>
              <a:t>aus</a:t>
            </a:r>
            <a:r>
              <a:rPr lang="de-DE" sz="1200" dirty="0"/>
              <a:t>.</a:t>
            </a:r>
          </a:p>
          <a:p>
            <a:pPr marL="342900" indent="-342900">
              <a:buFont typeface="+mj-lt"/>
              <a:buAutoNum type="arabicPeriod"/>
            </a:pPr>
            <a:r>
              <a:rPr lang="de-DE" sz="1200" dirty="0" smtClean="0"/>
              <a:t>Die </a:t>
            </a:r>
            <a:r>
              <a:rPr lang="de-DE" sz="1200" dirty="0"/>
              <a:t>Rechnung wird automatisch mit den Daten aus dem Bestellauftrag vorbelegt. </a:t>
            </a:r>
            <a:r>
              <a:rPr lang="de-DE" sz="1200" b="1" dirty="0"/>
              <a:t>Erfassen Sie die Daten in allen mit einem Sternchen gekennzeichneten Feldern und fügen Sie nach Bedarf  Steuern hinzu</a:t>
            </a:r>
            <a:r>
              <a:rPr lang="de-DE" sz="1200" b="1" dirty="0" smtClean="0"/>
              <a:t>. </a:t>
            </a:r>
            <a:r>
              <a:rPr lang="de-DE" sz="1200" dirty="0" smtClean="0"/>
              <a:t>Überprüfen </a:t>
            </a:r>
            <a:r>
              <a:rPr lang="de-DE" sz="1200" dirty="0"/>
              <a:t>Sie Ihre Rechnung auf der Seite </a:t>
            </a:r>
            <a:r>
              <a:rPr lang="de-DE" sz="1200" b="1" dirty="0" smtClean="0"/>
              <a:t>Überprüfen </a:t>
            </a:r>
            <a:r>
              <a:rPr lang="de-DE" sz="1200" dirty="0" smtClean="0"/>
              <a:t>auf </a:t>
            </a:r>
            <a:r>
              <a:rPr lang="de-DE" sz="1200" dirty="0"/>
              <a:t>Korrektheit. Wenn keine Änderungen erforderlich sind, klicken Sie auf </a:t>
            </a:r>
            <a:r>
              <a:rPr lang="de-DE" sz="1200" b="1" dirty="0"/>
              <a:t>Einreichen</a:t>
            </a:r>
            <a:r>
              <a:rPr lang="de-DE" sz="1200" dirty="0"/>
              <a:t>, um die Rechnung an </a:t>
            </a:r>
            <a:r>
              <a:rPr lang="de-DE" sz="1200" dirty="0" smtClean="0"/>
              <a:t>TÜV Rheinland zu </a:t>
            </a:r>
            <a:r>
              <a:rPr lang="de-DE" sz="1200" dirty="0"/>
              <a:t>senden.</a:t>
            </a:r>
          </a:p>
        </p:txBody>
      </p:sp>
      <p:sp>
        <p:nvSpPr>
          <p:cNvPr id="2" name="Title 1"/>
          <p:cNvSpPr>
            <a:spLocks noGrp="1"/>
          </p:cNvSpPr>
          <p:nvPr>
            <p:ph type="title"/>
          </p:nvPr>
        </p:nvSpPr>
        <p:spPr bwMode="gray"/>
        <p:txBody>
          <a:bodyPr vert="horz"/>
          <a:lstStyle/>
          <a:p>
            <a:r>
              <a:rPr lang="de-DE" dirty="0" smtClean="0"/>
              <a:t>Rechnung aus umgewandeltem Bestellauftrag.</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F9BB12CA-3E63-4C75-B83F-99610914912D}"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55</a:t>
            </a:fld>
            <a:endParaRPr lang="de-DE" dirty="0"/>
          </a:p>
        </p:txBody>
      </p:sp>
      <p:sp>
        <p:nvSpPr>
          <p:cNvPr id="15"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050" dirty="0"/>
          </a:p>
        </p:txBody>
      </p:sp>
      <p:grpSp>
        <p:nvGrpSpPr>
          <p:cNvPr id="14" name="Gruppieren 13"/>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sp>
        <p:nvSpPr>
          <p:cNvPr id="23" name="Textplatzhalter 3"/>
          <p:cNvSpPr txBox="1">
            <a:spLocks/>
          </p:cNvSpPr>
          <p:nvPr>
            <p:custDataLst>
              <p:tags r:id="rId6"/>
            </p:custDataLst>
          </p:nvPr>
        </p:nvSpPr>
        <p:spPr bwMode="gray">
          <a:xfrm>
            <a:off x="5923192" y="4892394"/>
            <a:ext cx="5688790" cy="981685"/>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a:t>Für </a:t>
            </a:r>
            <a:r>
              <a:rPr lang="de-DE" sz="1200" b="1" dirty="0"/>
              <a:t>Standard-Account</a:t>
            </a:r>
            <a:r>
              <a:rPr lang="de-DE" sz="1200" dirty="0"/>
              <a:t> Lieferanten:</a:t>
            </a:r>
          </a:p>
          <a:p>
            <a:pPr marL="0" indent="0">
              <a:buNone/>
            </a:pPr>
            <a:r>
              <a:rPr lang="de-DE" sz="1200" dirty="0"/>
              <a:t>Verwenden Sie die Ihnen zugesendete Bestellbenachrichtigungs-E-Mail, um Zugang zur Bestellung auf Ihrem AN-Konto zu erhalten und eine Rechnung zu erstellen.</a:t>
            </a:r>
          </a:p>
        </p:txBody>
      </p:sp>
      <p:pic>
        <p:nvPicPr>
          <p:cNvPr id="24" name="Grafik 23"/>
          <p:cNvPicPr>
            <a:picLocks noChangeAspect="1"/>
          </p:cNvPicPr>
          <p:nvPr/>
        </p:nvPicPr>
        <p:blipFill>
          <a:blip r:embed="rId11"/>
          <a:stretch>
            <a:fillRect/>
          </a:stretch>
        </p:blipFill>
        <p:spPr>
          <a:xfrm>
            <a:off x="550437" y="1630436"/>
            <a:ext cx="1944269" cy="1191438"/>
          </a:xfrm>
          <a:prstGeom prst="rect">
            <a:avLst/>
          </a:prstGeom>
        </p:spPr>
      </p:pic>
      <p:pic>
        <p:nvPicPr>
          <p:cNvPr id="25" name="Grafik 24"/>
          <p:cNvPicPr>
            <a:picLocks noChangeAspect="1"/>
          </p:cNvPicPr>
          <p:nvPr/>
        </p:nvPicPr>
        <p:blipFill>
          <a:blip r:embed="rId12"/>
          <a:stretch>
            <a:fillRect/>
          </a:stretch>
        </p:blipFill>
        <p:spPr>
          <a:xfrm>
            <a:off x="550436" y="2856495"/>
            <a:ext cx="2548590" cy="2035899"/>
          </a:xfrm>
          <a:prstGeom prst="rect">
            <a:avLst/>
          </a:prstGeom>
        </p:spPr>
      </p:pic>
      <p:pic>
        <p:nvPicPr>
          <p:cNvPr id="26" name="Grafik 25"/>
          <p:cNvPicPr>
            <a:picLocks noChangeAspect="1"/>
          </p:cNvPicPr>
          <p:nvPr/>
        </p:nvPicPr>
        <p:blipFill>
          <a:blip r:embed="rId13"/>
          <a:stretch>
            <a:fillRect/>
          </a:stretch>
        </p:blipFill>
        <p:spPr>
          <a:xfrm>
            <a:off x="536000" y="4892395"/>
            <a:ext cx="5179373" cy="1536737"/>
          </a:xfrm>
          <a:prstGeom prst="rect">
            <a:avLst/>
          </a:prstGeom>
        </p:spPr>
      </p:pic>
      <p:sp>
        <p:nvSpPr>
          <p:cNvPr id="21" name="Interaktive Schaltfläche: Anfang 20">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5"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5951186" y="6141918"/>
            <a:ext cx="1800250" cy="225446"/>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6014049" y="6085235"/>
            <a:ext cx="1737387" cy="282129"/>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6"/>
              </a:rPr>
              <a:t>Bestellauftrag nicht gefunden?</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2509969745"/>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08741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7397" name="think-cell Folie" r:id="rId10" imgW="349" imgH="349" progId="TCLayout.ActiveDocument.1">
                  <p:embed/>
                </p:oleObj>
              </mc:Choice>
              <mc:Fallback>
                <p:oleObj name="think-cell Folie" r:id="rId10" imgW="349" imgH="349" progId="TCLayout.ActiveDocument.1">
                  <p:embed/>
                  <p:pic>
                    <p:nvPicPr>
                      <p:cNvPr id="9" name="Objekt 8"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4510986" y="1701554"/>
            <a:ext cx="712899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a:t>Die Rechnung wird automatisch mit den Daten aus dem Bestellauftrag vorbelegt. Erfassen Sie die Daten in allen mit einem Sternchen gekennzeichneten Feldern und fügen Sie nach Bedarf Steuern hinzu. </a:t>
            </a:r>
          </a:p>
          <a:p>
            <a:pPr marL="228600" indent="-228600">
              <a:buFont typeface="+mj-lt"/>
              <a:buAutoNum type="arabicPeriod"/>
            </a:pPr>
            <a:r>
              <a:rPr lang="de-DE" sz="1200" b="1" dirty="0" smtClean="0"/>
              <a:t>Geben </a:t>
            </a:r>
            <a:r>
              <a:rPr lang="de-DE" sz="1200" b="1" dirty="0"/>
              <a:t>Sie eine Rechnungsnummer an. </a:t>
            </a:r>
            <a:r>
              <a:rPr lang="de-DE" sz="1200" dirty="0"/>
              <a:t>Das ist Ihre eindeutige Nummer zur Identifikation der Rechnung. Das Rechnungsdatum wird automatisch eingetragen.  </a:t>
            </a:r>
          </a:p>
          <a:p>
            <a:pPr marL="228600" indent="-228600">
              <a:buFont typeface="+mj-lt"/>
              <a:buAutoNum type="arabicPeriod"/>
            </a:pPr>
            <a:r>
              <a:rPr lang="de-DE" sz="1200" b="1" dirty="0" smtClean="0"/>
              <a:t>Wählen Sie </a:t>
            </a:r>
            <a:r>
              <a:rPr lang="de-DE" sz="1200" dirty="0" smtClean="0"/>
              <a:t>in </a:t>
            </a:r>
            <a:r>
              <a:rPr lang="de-DE" sz="1200" dirty="0"/>
              <a:t>der Dropdown-Liste den gewünschten Zahlungsempfänger aus, wenn Sie mehrere Rechnungsanschriften hinterlegt haben.</a:t>
            </a:r>
          </a:p>
          <a:p>
            <a:pPr marL="228600" indent="-228600">
              <a:buFont typeface="+mj-lt"/>
              <a:buAutoNum type="arabicPeriod"/>
            </a:pPr>
            <a:r>
              <a:rPr lang="de-DE" sz="1200" b="1" dirty="0" smtClean="0"/>
              <a:t>Versand-und Steuerdaten </a:t>
            </a:r>
            <a:r>
              <a:rPr lang="de-DE" sz="1200" dirty="0" smtClean="0"/>
              <a:t>können </a:t>
            </a:r>
            <a:r>
              <a:rPr lang="de-DE" sz="1200" dirty="0"/>
              <a:t>durch Markieren des entsprechenden Optionsfeldes entweder auf </a:t>
            </a:r>
            <a:r>
              <a:rPr lang="de-DE" sz="1200" dirty="0" smtClean="0"/>
              <a:t>Kopf- oder </a:t>
            </a:r>
            <a:r>
              <a:rPr lang="de-DE" sz="1200" dirty="0"/>
              <a:t>Positionsebene erfasst werden.</a:t>
            </a:r>
          </a:p>
          <a:p>
            <a:pPr marL="228600" indent="-228600">
              <a:buFont typeface="+mj-lt"/>
              <a:buAutoNum type="arabicPeriod"/>
            </a:pPr>
            <a:r>
              <a:rPr lang="de-DE" sz="1200" b="1" dirty="0" smtClean="0"/>
              <a:t>Sie </a:t>
            </a:r>
            <a:r>
              <a:rPr lang="de-DE" sz="1200" b="1" dirty="0"/>
              <a:t>können </a:t>
            </a:r>
            <a:r>
              <a:rPr lang="de-DE" sz="1200" dirty="0"/>
              <a:t>dem Rechnungskopf weitere Daten </a:t>
            </a:r>
            <a:r>
              <a:rPr lang="de-DE" sz="1200" dirty="0" smtClean="0"/>
              <a:t>hinzufügen wie</a:t>
            </a:r>
            <a:r>
              <a:rPr lang="de-DE" sz="1200" dirty="0"/>
              <a:t>: Bearbeitungskosten, Zahlungsbedingungen, Anmerkungen, Anlagen, Versanddokumente.</a:t>
            </a:r>
          </a:p>
          <a:p>
            <a:pPr marL="228600" indent="-228600">
              <a:buFont typeface="+mj-lt"/>
              <a:buAutoNum type="arabicPeriod"/>
            </a:pPr>
            <a:r>
              <a:rPr lang="de-DE" sz="1200" b="1" dirty="0" smtClean="0"/>
              <a:t>Blättern Sie </a:t>
            </a:r>
            <a:r>
              <a:rPr lang="de-DE" sz="1200" dirty="0" smtClean="0"/>
              <a:t>nach </a:t>
            </a:r>
            <a:r>
              <a:rPr lang="de-DE" sz="1200" dirty="0"/>
              <a:t>unten zum Abschnitt „Positionen“, um die zu fakturierenden Positionen auszuwählen</a:t>
            </a:r>
            <a:r>
              <a:rPr lang="de-DE" sz="1200" dirty="0" smtClean="0"/>
              <a:t>.</a:t>
            </a:r>
          </a:p>
          <a:p>
            <a:pPr marL="228600" indent="-228600">
              <a:buFont typeface="+mj-lt"/>
              <a:buAutoNum type="arabicPeriod"/>
            </a:pPr>
            <a:endParaRPr lang="de-DE" sz="1200" dirty="0"/>
          </a:p>
          <a:p>
            <a:pPr marL="0" indent="0">
              <a:buNone/>
            </a:pPr>
            <a:r>
              <a:rPr lang="de-DE" sz="1100" b="1" dirty="0"/>
              <a:t>Hinweis: </a:t>
            </a:r>
            <a:r>
              <a:rPr lang="de-DE" sz="1100" dirty="0"/>
              <a:t>Zusätzliche Referenzdokumente und -daten werden nur für CSC-Kunden (Collaborative Supply Chain, </a:t>
            </a:r>
            <a:r>
              <a:rPr lang="de-DE" sz="1100" dirty="0" err="1"/>
              <a:t>kollaborative</a:t>
            </a:r>
            <a:r>
              <a:rPr lang="de-DE" sz="1100" dirty="0"/>
              <a:t> Lieferkette) unterstützt. </a:t>
            </a:r>
            <a:r>
              <a:rPr lang="de-DE" sz="1100" b="1" dirty="0"/>
              <a:t>Als Anlage hinzugefügte Dateien dürfen maximal 40MB groß sein.</a:t>
            </a:r>
            <a:endParaRPr lang="de-DE" sz="1100" dirty="0"/>
          </a:p>
        </p:txBody>
      </p:sp>
      <p:sp>
        <p:nvSpPr>
          <p:cNvPr id="2" name="Title 1"/>
          <p:cNvSpPr>
            <a:spLocks noGrp="1"/>
          </p:cNvSpPr>
          <p:nvPr>
            <p:ph type="title"/>
          </p:nvPr>
        </p:nvSpPr>
        <p:spPr bwMode="gray"/>
        <p:txBody>
          <a:bodyPr vert="horz"/>
          <a:lstStyle/>
          <a:p>
            <a:r>
              <a:rPr lang="de-DE" dirty="0" smtClean="0"/>
              <a:t>Rechnung aus umgewandeltem Bestellauftrag.</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Rechnungskopf.</a:t>
            </a:r>
            <a:endParaRPr lang="de-DE" dirty="0">
              <a:solidFill>
                <a:schemeClr val="tx2"/>
              </a:solidFill>
            </a:endParaRPr>
          </a:p>
        </p:txBody>
      </p:sp>
      <p:sp>
        <p:nvSpPr>
          <p:cNvPr id="5" name="Datumsplatzhalter 4"/>
          <p:cNvSpPr>
            <a:spLocks noGrp="1"/>
          </p:cNvSpPr>
          <p:nvPr>
            <p:ph type="dt" sz="half" idx="10"/>
          </p:nvPr>
        </p:nvSpPr>
        <p:spPr/>
        <p:txBody>
          <a:bodyPr/>
          <a:lstStyle/>
          <a:p>
            <a:fld id="{ECA78000-1E5C-46C9-8177-F5EC38AA43C9}"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56</a:t>
            </a:fld>
            <a:endParaRPr lang="de-DE" dirty="0"/>
          </a:p>
        </p:txBody>
      </p:sp>
      <p:grpSp>
        <p:nvGrpSpPr>
          <p:cNvPr id="15" name="Gruppieren 14"/>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23" name="Grafik 22"/>
          <p:cNvPicPr>
            <a:picLocks noChangeAspect="1"/>
          </p:cNvPicPr>
          <p:nvPr/>
        </p:nvPicPr>
        <p:blipFill>
          <a:blip r:embed="rId12"/>
          <a:stretch>
            <a:fillRect/>
          </a:stretch>
        </p:blipFill>
        <p:spPr>
          <a:xfrm>
            <a:off x="550436" y="1630436"/>
            <a:ext cx="2952410" cy="1586256"/>
          </a:xfrm>
          <a:prstGeom prst="rect">
            <a:avLst/>
          </a:prstGeom>
        </p:spPr>
      </p:pic>
      <p:pic>
        <p:nvPicPr>
          <p:cNvPr id="24" name="Grafik 23"/>
          <p:cNvPicPr>
            <a:picLocks noChangeAspect="1"/>
          </p:cNvPicPr>
          <p:nvPr/>
        </p:nvPicPr>
        <p:blipFill>
          <a:blip r:embed="rId13"/>
          <a:stretch>
            <a:fillRect/>
          </a:stretch>
        </p:blipFill>
        <p:spPr>
          <a:xfrm>
            <a:off x="550436" y="3266804"/>
            <a:ext cx="2952410" cy="593526"/>
          </a:xfrm>
          <a:prstGeom prst="rect">
            <a:avLst/>
          </a:prstGeom>
        </p:spPr>
      </p:pic>
      <p:pic>
        <p:nvPicPr>
          <p:cNvPr id="25" name="Grafik 24"/>
          <p:cNvPicPr>
            <a:picLocks noChangeAspect="1"/>
          </p:cNvPicPr>
          <p:nvPr/>
        </p:nvPicPr>
        <p:blipFill>
          <a:blip r:embed="rId14"/>
          <a:stretch>
            <a:fillRect/>
          </a:stretch>
        </p:blipFill>
        <p:spPr>
          <a:xfrm>
            <a:off x="550436" y="3910442"/>
            <a:ext cx="2952410" cy="553577"/>
          </a:xfrm>
          <a:prstGeom prst="rect">
            <a:avLst/>
          </a:prstGeom>
        </p:spPr>
      </p:pic>
      <p:pic>
        <p:nvPicPr>
          <p:cNvPr id="26" name="Grafik 25"/>
          <p:cNvPicPr>
            <a:picLocks noChangeAspect="1"/>
          </p:cNvPicPr>
          <p:nvPr/>
        </p:nvPicPr>
        <p:blipFill>
          <a:blip r:embed="rId15"/>
          <a:stretch>
            <a:fillRect/>
          </a:stretch>
        </p:blipFill>
        <p:spPr>
          <a:xfrm>
            <a:off x="550437" y="4464019"/>
            <a:ext cx="1800250" cy="1937489"/>
          </a:xfrm>
          <a:prstGeom prst="rect">
            <a:avLst/>
          </a:prstGeom>
        </p:spPr>
      </p:pic>
      <p:sp>
        <p:nvSpPr>
          <p:cNvPr id="17" name="Interaktive Schaltfläche: Anfang 16">
            <a:hlinkClick r:id="rId16"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34" name="Post-it"/>
          <p:cNvGrpSpPr>
            <a:grpSpLocks/>
          </p:cNvGrpSpPr>
          <p:nvPr>
            <p:custDataLst>
              <p:tags r:id="rId5"/>
            </p:custDataLst>
          </p:nvPr>
        </p:nvGrpSpPr>
        <p:grpSpPr>
          <a:xfrm>
            <a:off x="7872846" y="486677"/>
            <a:ext cx="1850674" cy="1455815"/>
            <a:chOff x="406416" y="2997734"/>
            <a:chExt cx="1850674" cy="1455815"/>
          </a:xfrm>
        </p:grpSpPr>
        <p:pic>
          <p:nvPicPr>
            <p:cNvPr id="32" name="Grafik 31" descr="PostIt.png">
              <a:extLst>
                <a:ext uri="{FF2B5EF4-FFF2-40B4-BE49-F238E27FC236}">
                  <a16:creationId xmlns:a16="http://schemas.microsoft.com/office/drawing/2014/main" id="{A8CD0438-F4CE-46A4-A9CB-B3D7296690FC}"/>
                </a:ext>
              </a:extLst>
            </p:cNvPr>
            <p:cNvPicPr>
              <a:picLocks noChangeAspect="1"/>
            </p:cNvPicPr>
            <p:nvPr>
              <p:custDataLst>
                <p:tags r:id="rId6"/>
              </p:custDataLst>
            </p:nvPr>
          </p:nvPicPr>
          <p:blipFill>
            <a:blip r:embed="rId17" cstate="print">
              <a:extLst/>
            </a:blip>
            <a:stretch>
              <a:fillRect/>
            </a:stretch>
          </p:blipFill>
          <p:spPr bwMode="gray">
            <a:xfrm rot="388300">
              <a:off x="406416" y="2997734"/>
              <a:ext cx="1850674" cy="1455815"/>
            </a:xfrm>
            <a:prstGeom prst="rect">
              <a:avLst/>
            </a:prstGeom>
          </p:spPr>
        </p:pic>
        <p:sp>
          <p:nvSpPr>
            <p:cNvPr id="33" name="Rectangle 15">
              <a:extLst>
                <a:ext uri="{FF2B5EF4-FFF2-40B4-BE49-F238E27FC236}">
                  <a16:creationId xmlns:a16="http://schemas.microsoft.com/office/drawing/2014/main" id="{729E61C0-3D94-4EE8-94C0-DC338DC3203F}"/>
                </a:ext>
              </a:extLst>
            </p:cNvPr>
            <p:cNvSpPr>
              <a:spLocks noChangeArrowheads="1"/>
            </p:cNvSpPr>
            <p:nvPr>
              <p:custDataLst>
                <p:tags r:id="rId7"/>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600" dirty="0" smtClean="0">
                  <a:solidFill>
                    <a:srgbClr val="000000"/>
                  </a:solidFill>
                </a:rPr>
                <a:t>Kunden auswählen muss ergänzt werden</a:t>
              </a:r>
              <a:endParaRPr lang="de-DE" sz="1600" dirty="0">
                <a:solidFill>
                  <a:srgbClr val="000000"/>
                </a:solidFill>
              </a:endParaRPr>
            </a:p>
          </p:txBody>
        </p:sp>
      </p:grpSp>
      <p:sp>
        <p:nvSpPr>
          <p:cNvPr id="35" name="Interaktive Schaltfläche: Hilfe 34">
            <a:hlinkClick r:id="rId18"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990680160"/>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9706276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589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3430836" y="1701554"/>
            <a:ext cx="820914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Der Abschnitt „Positionen“ enthält die Positionen aus dem Bestellauftrag.</a:t>
            </a:r>
          </a:p>
          <a:p>
            <a:pPr marL="342900" indent="-342900">
              <a:buSzPct val="100000"/>
              <a:buFont typeface="+mj-lt"/>
              <a:buAutoNum type="arabicPeriod"/>
            </a:pPr>
            <a:r>
              <a:rPr lang="de-DE" b="1" dirty="0" smtClean="0"/>
              <a:t>Überprüfen </a:t>
            </a:r>
            <a:r>
              <a:rPr lang="de-DE" b="1" dirty="0"/>
              <a:t>oder aktualisieren </a:t>
            </a:r>
            <a:r>
              <a:rPr lang="de-DE" b="1" dirty="0" smtClean="0"/>
              <a:t>Sie </a:t>
            </a:r>
            <a:r>
              <a:rPr lang="de-DE" dirty="0" smtClean="0"/>
              <a:t>für </a:t>
            </a:r>
            <a:r>
              <a:rPr lang="de-DE" dirty="0"/>
              <a:t>jede Position, die Sie in Rechnung stellen möchten, die Menge.</a:t>
            </a:r>
          </a:p>
          <a:p>
            <a:pPr marL="342900" indent="-342900">
              <a:buSzPct val="100000"/>
              <a:buFont typeface="+mj-lt"/>
              <a:buAutoNum type="arabicPeriod"/>
            </a:pPr>
            <a:r>
              <a:rPr lang="de-DE" b="1" dirty="0" smtClean="0"/>
              <a:t>Klicken Sie </a:t>
            </a:r>
            <a:r>
              <a:rPr lang="de-DE" dirty="0" smtClean="0"/>
              <a:t>auf </a:t>
            </a:r>
            <a:r>
              <a:rPr lang="de-DE" dirty="0"/>
              <a:t>das grüne Oval einer Position</a:t>
            </a:r>
            <a:r>
              <a:rPr lang="de-DE" dirty="0" smtClean="0"/>
              <a:t>, wenn </a:t>
            </a:r>
            <a:r>
              <a:rPr lang="de-DE" dirty="0"/>
              <a:t>diese nicht in Rechnung gestellt werden soll, um sie aus der Rechnung auszuschließen, ODER klicken Sie auf das Kontrollkästchen links neben dem Artikel und anschließend auf „Löschen“, um die Position aus der Rechnung zu entfernen. Sie können später eine weitere Rechnung generieren, um diesen Artikel zu fakturieren.</a:t>
            </a:r>
          </a:p>
          <a:p>
            <a:pPr marL="342900" indent="-342900">
              <a:buSzPct val="100000"/>
              <a:buFont typeface="+mj-lt"/>
              <a:buAutoNum type="arabicPeriod"/>
            </a:pPr>
            <a:r>
              <a:rPr lang="de-DE" b="1" dirty="0" smtClean="0"/>
              <a:t>Wählen Sie </a:t>
            </a:r>
            <a:r>
              <a:rPr lang="de-DE" dirty="0" smtClean="0"/>
              <a:t>die </a:t>
            </a:r>
            <a:r>
              <a:rPr lang="de-DE" dirty="0"/>
              <a:t>Positionen aus, die steuerlich relevant sind, indem Sie das Kontrollkästchen der Positionsnummern verwenden. Um denselben Steuersatz auf mehrere Positionen anzuwenden, markieren Sie die Positionen, für die derselbe Steuersatz gelten soll.</a:t>
            </a:r>
          </a:p>
          <a:p>
            <a:pPr marL="342900" indent="-342900">
              <a:buSzPct val="100000"/>
              <a:buFont typeface="+mj-lt"/>
              <a:buAutoNum type="arabicPeriod"/>
            </a:pPr>
            <a:r>
              <a:rPr lang="de-DE" dirty="0" smtClean="0"/>
              <a:t>Um </a:t>
            </a:r>
            <a:r>
              <a:rPr lang="de-DE" dirty="0"/>
              <a:t>weitere Steueroptionen in der </a:t>
            </a:r>
            <a:r>
              <a:rPr lang="de-DE" dirty="0" err="1"/>
              <a:t>Steuerkategoriefunktion</a:t>
            </a:r>
            <a:r>
              <a:rPr lang="de-DE" dirty="0"/>
              <a:t> zu konfigurieren, verwenden Sie die Option </a:t>
            </a:r>
            <a:r>
              <a:rPr lang="de-DE" b="1" dirty="0"/>
              <a:t>Steuermenü konfigurieren</a:t>
            </a:r>
            <a:r>
              <a:rPr lang="de-DE" dirty="0"/>
              <a:t>.</a:t>
            </a:r>
          </a:p>
          <a:p>
            <a:pPr marL="342900" indent="-342900">
              <a:buSzPct val="100000"/>
              <a:buFont typeface="+mj-lt"/>
              <a:buAutoNum type="arabicPeriod"/>
            </a:pPr>
            <a:r>
              <a:rPr lang="de-DE" b="1" dirty="0" smtClean="0"/>
              <a:t>Aktivieren Sie </a:t>
            </a:r>
            <a:r>
              <a:rPr lang="de-DE" dirty="0" smtClean="0"/>
              <a:t>das </a:t>
            </a:r>
            <a:r>
              <a:rPr lang="de-DE" dirty="0"/>
              <a:t>Kontrollkästchen neben „Steuerkategorie“ und wählen Sie in der Dropdown-Liste eine der angezeigten Optionen aus. Klicken Sie auf „In eingeschlossene Positionen aufnehmen“. </a:t>
            </a:r>
          </a:p>
        </p:txBody>
      </p:sp>
      <p:sp>
        <p:nvSpPr>
          <p:cNvPr id="2" name="Title 1"/>
          <p:cNvSpPr>
            <a:spLocks noGrp="1"/>
          </p:cNvSpPr>
          <p:nvPr>
            <p:ph type="title"/>
          </p:nvPr>
        </p:nvSpPr>
        <p:spPr bwMode="gray"/>
        <p:txBody>
          <a:bodyPr vert="horz"/>
          <a:lstStyle/>
          <a:p>
            <a:r>
              <a:rPr lang="de-DE" dirty="0" smtClean="0"/>
              <a:t>Rechnung aus umgewandeltem Bestellauftrag.</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Positionen.</a:t>
            </a:r>
            <a:endParaRPr lang="de-DE" dirty="0">
              <a:solidFill>
                <a:schemeClr val="tx2"/>
              </a:solidFill>
            </a:endParaRPr>
          </a:p>
        </p:txBody>
      </p:sp>
      <p:sp>
        <p:nvSpPr>
          <p:cNvPr id="5" name="Datumsplatzhalter 4"/>
          <p:cNvSpPr>
            <a:spLocks noGrp="1"/>
          </p:cNvSpPr>
          <p:nvPr>
            <p:ph type="dt" sz="half" idx="10"/>
          </p:nvPr>
        </p:nvSpPr>
        <p:spPr/>
        <p:txBody>
          <a:bodyPr/>
          <a:lstStyle/>
          <a:p>
            <a:fld id="{58A550A6-43CF-40A8-B82F-190EC218AC0F}"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57</a:t>
            </a:fld>
            <a:endParaRPr lang="de-DE" dirty="0"/>
          </a:p>
        </p:txBody>
      </p:sp>
      <p:grpSp>
        <p:nvGrpSpPr>
          <p:cNvPr id="15" name="Gruppieren 14"/>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23" name="Grafik 22"/>
          <p:cNvPicPr>
            <a:picLocks noChangeAspect="1"/>
          </p:cNvPicPr>
          <p:nvPr/>
        </p:nvPicPr>
        <p:blipFill>
          <a:blip r:embed="rId9"/>
          <a:stretch>
            <a:fillRect/>
          </a:stretch>
        </p:blipFill>
        <p:spPr>
          <a:xfrm>
            <a:off x="550436" y="1630436"/>
            <a:ext cx="2160300" cy="680642"/>
          </a:xfrm>
          <a:prstGeom prst="rect">
            <a:avLst/>
          </a:prstGeom>
        </p:spPr>
      </p:pic>
      <p:pic>
        <p:nvPicPr>
          <p:cNvPr id="24" name="Grafik 23"/>
          <p:cNvPicPr>
            <a:picLocks noChangeAspect="1"/>
          </p:cNvPicPr>
          <p:nvPr/>
        </p:nvPicPr>
        <p:blipFill>
          <a:blip r:embed="rId10"/>
          <a:stretch>
            <a:fillRect/>
          </a:stretch>
        </p:blipFill>
        <p:spPr>
          <a:xfrm>
            <a:off x="550434" y="2318125"/>
            <a:ext cx="2160300" cy="1649818"/>
          </a:xfrm>
          <a:prstGeom prst="rect">
            <a:avLst/>
          </a:prstGeom>
        </p:spPr>
      </p:pic>
      <p:pic>
        <p:nvPicPr>
          <p:cNvPr id="25" name="Grafik 24"/>
          <p:cNvPicPr>
            <a:picLocks noChangeAspect="1"/>
          </p:cNvPicPr>
          <p:nvPr/>
        </p:nvPicPr>
        <p:blipFill>
          <a:blip r:embed="rId11"/>
          <a:stretch>
            <a:fillRect/>
          </a:stretch>
        </p:blipFill>
        <p:spPr>
          <a:xfrm>
            <a:off x="550434" y="3974990"/>
            <a:ext cx="2160300" cy="626708"/>
          </a:xfrm>
          <a:prstGeom prst="rect">
            <a:avLst/>
          </a:prstGeom>
        </p:spPr>
      </p:pic>
      <p:pic>
        <p:nvPicPr>
          <p:cNvPr id="26" name="Grafik 25"/>
          <p:cNvPicPr>
            <a:picLocks noChangeAspect="1"/>
          </p:cNvPicPr>
          <p:nvPr/>
        </p:nvPicPr>
        <p:blipFill>
          <a:blip r:embed="rId12"/>
          <a:stretch>
            <a:fillRect/>
          </a:stretch>
        </p:blipFill>
        <p:spPr>
          <a:xfrm>
            <a:off x="543110" y="4608745"/>
            <a:ext cx="2160299" cy="1106313"/>
          </a:xfrm>
          <a:prstGeom prst="rect">
            <a:avLst/>
          </a:prstGeom>
        </p:spPr>
      </p:pic>
      <p:pic>
        <p:nvPicPr>
          <p:cNvPr id="27" name="Grafik 26"/>
          <p:cNvPicPr>
            <a:picLocks noChangeAspect="1"/>
          </p:cNvPicPr>
          <p:nvPr/>
        </p:nvPicPr>
        <p:blipFill>
          <a:blip r:embed="rId13"/>
          <a:stretch>
            <a:fillRect/>
          </a:stretch>
        </p:blipFill>
        <p:spPr>
          <a:xfrm>
            <a:off x="550435" y="5722105"/>
            <a:ext cx="2160299" cy="622587"/>
          </a:xfrm>
          <a:prstGeom prst="rect">
            <a:avLst/>
          </a:prstGeom>
        </p:spPr>
      </p:pic>
      <p:sp>
        <p:nvSpPr>
          <p:cNvPr id="21" name="Interaktive Schaltfläche: Anfang 20">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1" name="Interaktive Schaltfläche: Hilfe 30">
            <a:hlinkClick r:id="rId15"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795239312"/>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47738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920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879176" y="1701554"/>
            <a:ext cx="576080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Um weitere Steueroptionen zu konfigurieren, klicken Sie in der Dropdown-Liste „Steuerkategorie“ auf „Steuermenü konfigurieren“. Erstellen Sie nach Bedarf neue Steuerkategorien.</a:t>
            </a:r>
          </a:p>
          <a:p>
            <a:pPr marL="342900" indent="-342900">
              <a:buFont typeface="+mj-lt"/>
              <a:buAutoNum type="arabicPeriod"/>
            </a:pPr>
            <a:r>
              <a:rPr lang="de-DE" dirty="0" smtClean="0"/>
              <a:t>Markieren Sie die </a:t>
            </a:r>
            <a:r>
              <a:rPr lang="de-DE" dirty="0"/>
              <a:t>Position, um unterschiedliche Steuersätze für jede Position festzulegen. </a:t>
            </a:r>
          </a:p>
          <a:p>
            <a:pPr marL="342900" indent="-342900">
              <a:buFont typeface="+mj-lt"/>
              <a:buAutoNum type="arabicPeriod"/>
            </a:pPr>
            <a:r>
              <a:rPr lang="de-DE" dirty="0" smtClean="0"/>
              <a:t>Klicken </a:t>
            </a:r>
            <a:r>
              <a:rPr lang="de-DE" dirty="0"/>
              <a:t>Sie </a:t>
            </a:r>
            <a:r>
              <a:rPr lang="de-DE" dirty="0" smtClean="0"/>
              <a:t>auf „</a:t>
            </a:r>
            <a:r>
              <a:rPr lang="de-DE" dirty="0"/>
              <a:t>Positionsaktionen“ &gt; „Hinzufügen“ &gt; „Steuer“. Nach der </a:t>
            </a:r>
            <a:r>
              <a:rPr lang="de-DE" dirty="0" smtClean="0"/>
              <a:t>Aktualisierung werden </a:t>
            </a:r>
            <a:r>
              <a:rPr lang="de-DE" dirty="0"/>
              <a:t>für jede ausgewählte Position die Steuerfelder angezeigt.</a:t>
            </a:r>
          </a:p>
          <a:p>
            <a:pPr marL="342900" indent="-342900">
              <a:buFont typeface="+mj-lt"/>
              <a:buAutoNum type="arabicPeriod"/>
            </a:pPr>
            <a:r>
              <a:rPr lang="de-DE" dirty="0" smtClean="0"/>
              <a:t>Klicken Sie zum </a:t>
            </a:r>
            <a:r>
              <a:rPr lang="de-DE" dirty="0"/>
              <a:t>Entfernen einer Steuerposition auf „Löschen“, wenn diese nicht benötigt wird.</a:t>
            </a:r>
          </a:p>
          <a:p>
            <a:pPr marL="342900" indent="-342900">
              <a:buFont typeface="+mj-lt"/>
              <a:buAutoNum type="arabicPeriod"/>
            </a:pPr>
            <a:r>
              <a:rPr lang="de-DE" dirty="0" smtClean="0"/>
              <a:t>Wählen </a:t>
            </a:r>
            <a:r>
              <a:rPr lang="de-DE" dirty="0"/>
              <a:t>Sie </a:t>
            </a:r>
            <a:r>
              <a:rPr lang="de-DE" dirty="0" smtClean="0"/>
              <a:t>für jede </a:t>
            </a:r>
            <a:r>
              <a:rPr lang="de-DE" dirty="0"/>
              <a:t>Position die Kategorie aus, geben Sie entweder den </a:t>
            </a:r>
            <a:r>
              <a:rPr lang="de-DE" dirty="0" smtClean="0"/>
              <a:t>Steuersatz (%) </a:t>
            </a:r>
            <a:r>
              <a:rPr lang="de-DE" dirty="0"/>
              <a:t>oder den Steuerbetrag ein, und klicken Sie auf „Aktualisieren“.</a:t>
            </a:r>
          </a:p>
          <a:p>
            <a:pPr marL="342900" indent="-342900">
              <a:buFont typeface="+mj-lt"/>
              <a:buAutoNum type="arabicPeriod"/>
            </a:pPr>
            <a:r>
              <a:rPr lang="de-DE" dirty="0" smtClean="0"/>
              <a:t>Geben </a:t>
            </a:r>
            <a:r>
              <a:rPr lang="de-DE" dirty="0"/>
              <a:t>Sie für die relevanten Positionen die </a:t>
            </a:r>
            <a:r>
              <a:rPr lang="de-DE" dirty="0" smtClean="0"/>
              <a:t>Versandkosten ein</a:t>
            </a:r>
            <a:r>
              <a:rPr lang="de-DE" dirty="0"/>
              <a:t>, wenn „Versand auf Positionsebene“ </a:t>
            </a:r>
            <a:r>
              <a:rPr lang="de-DE" dirty="0" smtClean="0"/>
              <a:t>ausgewählt wurde</a:t>
            </a:r>
            <a:r>
              <a:rPr lang="de-DE" dirty="0"/>
              <a:t>.</a:t>
            </a:r>
          </a:p>
        </p:txBody>
      </p:sp>
      <p:sp>
        <p:nvSpPr>
          <p:cNvPr id="2" name="Title 1"/>
          <p:cNvSpPr>
            <a:spLocks noGrp="1"/>
          </p:cNvSpPr>
          <p:nvPr>
            <p:ph type="title"/>
          </p:nvPr>
        </p:nvSpPr>
        <p:spPr bwMode="gray"/>
        <p:txBody>
          <a:bodyPr vert="horz"/>
          <a:lstStyle/>
          <a:p>
            <a:r>
              <a:rPr lang="de-DE" dirty="0" smtClean="0"/>
              <a:t>Rechnung aus umgewandeltem Bestellauftrag.</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Zusätzliche Steueroptionen und Positionsversand.</a:t>
            </a:r>
            <a:endParaRPr lang="de-DE" dirty="0">
              <a:solidFill>
                <a:schemeClr val="tx2"/>
              </a:solidFill>
            </a:endParaRPr>
          </a:p>
        </p:txBody>
      </p:sp>
      <p:sp>
        <p:nvSpPr>
          <p:cNvPr id="5" name="Datumsplatzhalter 4"/>
          <p:cNvSpPr>
            <a:spLocks noGrp="1"/>
          </p:cNvSpPr>
          <p:nvPr>
            <p:ph type="dt" sz="half" idx="10"/>
          </p:nvPr>
        </p:nvSpPr>
        <p:spPr/>
        <p:txBody>
          <a:bodyPr/>
          <a:lstStyle/>
          <a:p>
            <a:fld id="{19CF9B05-750D-461D-A90A-BE43709579BD}"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58</a:t>
            </a:fld>
            <a:endParaRPr lang="de-DE" dirty="0"/>
          </a:p>
        </p:txBody>
      </p:sp>
      <p:grpSp>
        <p:nvGrpSpPr>
          <p:cNvPr id="15" name="Gruppieren 14"/>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Interaktive Schaltfläche: Zurück oder Vorherige(r) 18">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Start 19">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23" name="Grafik 22"/>
          <p:cNvPicPr>
            <a:picLocks noChangeAspect="1"/>
          </p:cNvPicPr>
          <p:nvPr/>
        </p:nvPicPr>
        <p:blipFill>
          <a:blip r:embed="rId9"/>
          <a:stretch>
            <a:fillRect/>
          </a:stretch>
        </p:blipFill>
        <p:spPr>
          <a:xfrm>
            <a:off x="550435" y="1716457"/>
            <a:ext cx="3344555" cy="2447448"/>
          </a:xfrm>
          <a:prstGeom prst="rect">
            <a:avLst/>
          </a:prstGeom>
        </p:spPr>
      </p:pic>
      <p:pic>
        <p:nvPicPr>
          <p:cNvPr id="24" name="Grafik 23"/>
          <p:cNvPicPr>
            <a:picLocks noChangeAspect="1"/>
          </p:cNvPicPr>
          <p:nvPr/>
        </p:nvPicPr>
        <p:blipFill>
          <a:blip r:embed="rId10"/>
          <a:stretch>
            <a:fillRect/>
          </a:stretch>
        </p:blipFill>
        <p:spPr>
          <a:xfrm>
            <a:off x="4007349" y="1719241"/>
            <a:ext cx="879733" cy="2015388"/>
          </a:xfrm>
          <a:prstGeom prst="rect">
            <a:avLst/>
          </a:prstGeom>
        </p:spPr>
      </p:pic>
      <p:pic>
        <p:nvPicPr>
          <p:cNvPr id="25" name="Grafik 24"/>
          <p:cNvPicPr>
            <a:picLocks noChangeAspect="1"/>
          </p:cNvPicPr>
          <p:nvPr/>
        </p:nvPicPr>
        <p:blipFill>
          <a:blip r:embed="rId11"/>
          <a:stretch>
            <a:fillRect/>
          </a:stretch>
        </p:blipFill>
        <p:spPr>
          <a:xfrm>
            <a:off x="550435" y="4405669"/>
            <a:ext cx="4464621" cy="836566"/>
          </a:xfrm>
          <a:prstGeom prst="rect">
            <a:avLst/>
          </a:prstGeom>
        </p:spPr>
      </p:pic>
      <p:pic>
        <p:nvPicPr>
          <p:cNvPr id="26" name="Grafik 25"/>
          <p:cNvPicPr>
            <a:picLocks noChangeAspect="1"/>
          </p:cNvPicPr>
          <p:nvPr/>
        </p:nvPicPr>
        <p:blipFill>
          <a:blip r:embed="rId12"/>
          <a:stretch>
            <a:fillRect/>
          </a:stretch>
        </p:blipFill>
        <p:spPr>
          <a:xfrm>
            <a:off x="550435" y="5356801"/>
            <a:ext cx="5910340" cy="1040610"/>
          </a:xfrm>
          <a:prstGeom prst="rect">
            <a:avLst/>
          </a:prstGeom>
        </p:spPr>
      </p:pic>
      <p:sp>
        <p:nvSpPr>
          <p:cNvPr id="17" name="Interaktive Schaltfläche: Anfang 16">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503354304"/>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8224509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8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303096" y="1701554"/>
            <a:ext cx="633688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solidFill>
                  <a:srgbClr val="000000"/>
                </a:solidFill>
              </a:rPr>
              <a:t>Wenn im Bestellauftrag Freibeträge und Gebühren enthalten sind, werden diese ebenfalls umgewandelt und auf Kopf-oder Positionsebene in die Rechnung aufgenommen, je nachdem, wo diese Informationen im Bestellauftrag enthalten sind:</a:t>
            </a:r>
            <a:endParaRPr lang="de-DE" dirty="0" smtClean="0"/>
          </a:p>
          <a:p>
            <a:pPr marL="0" indent="0">
              <a:buNone/>
            </a:pPr>
            <a:endParaRPr lang="de-DE" dirty="0" smtClean="0"/>
          </a:p>
          <a:p>
            <a:pPr marL="342900" indent="-342900">
              <a:buFont typeface="+mj-lt"/>
              <a:buAutoNum type="arabicPeriod"/>
            </a:pPr>
            <a:r>
              <a:rPr lang="de-DE" b="1" dirty="0"/>
              <a:t>Freibeträge und Gebühren im </a:t>
            </a:r>
            <a:r>
              <a:rPr lang="de-DE" b="1" dirty="0" smtClean="0"/>
              <a:t>Dokumentkopf.</a:t>
            </a:r>
          </a:p>
          <a:p>
            <a:pPr marL="342900" indent="-342900">
              <a:buFont typeface="+mj-lt"/>
              <a:buAutoNum type="arabicPeriod"/>
            </a:pPr>
            <a:r>
              <a:rPr lang="de-DE" b="1" dirty="0"/>
              <a:t>Freibeträge </a:t>
            </a:r>
            <a:r>
              <a:rPr lang="de-DE" b="1" dirty="0" smtClean="0"/>
              <a:t>und </a:t>
            </a:r>
            <a:r>
              <a:rPr lang="de-DE" b="1" dirty="0"/>
              <a:t>Gebühren auf </a:t>
            </a:r>
            <a:r>
              <a:rPr lang="de-DE" b="1" dirty="0" smtClean="0"/>
              <a:t>Positionsebene.</a:t>
            </a:r>
            <a:endParaRPr lang="de-DE" b="1" dirty="0"/>
          </a:p>
        </p:txBody>
      </p:sp>
      <p:sp>
        <p:nvSpPr>
          <p:cNvPr id="2" name="Title 1"/>
          <p:cNvSpPr>
            <a:spLocks noGrp="1"/>
          </p:cNvSpPr>
          <p:nvPr>
            <p:ph type="title"/>
          </p:nvPr>
        </p:nvSpPr>
        <p:spPr bwMode="gray"/>
        <p:txBody>
          <a:bodyPr vert="horz"/>
          <a:lstStyle/>
          <a:p>
            <a:r>
              <a:rPr lang="de-DE" dirty="0" smtClean="0"/>
              <a:t>Freibeträge und Gebühren in Rechnung überprüfen.</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252D9573-6D6F-404E-B66D-D5AE14AC33C8}"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59</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20" name="Grafik 19"/>
          <p:cNvPicPr>
            <a:picLocks noChangeAspect="1"/>
          </p:cNvPicPr>
          <p:nvPr/>
        </p:nvPicPr>
        <p:blipFill>
          <a:blip r:embed="rId9"/>
          <a:stretch>
            <a:fillRect/>
          </a:stretch>
        </p:blipFill>
        <p:spPr>
          <a:xfrm>
            <a:off x="502556" y="1004129"/>
            <a:ext cx="4476750" cy="5095875"/>
          </a:xfrm>
          <a:prstGeom prst="rect">
            <a:avLst/>
          </a:prstGeom>
        </p:spPr>
      </p:pic>
      <p:pic>
        <p:nvPicPr>
          <p:cNvPr id="21" name="Grafik 20"/>
          <p:cNvPicPr>
            <a:picLocks noChangeAspect="1"/>
          </p:cNvPicPr>
          <p:nvPr/>
        </p:nvPicPr>
        <p:blipFill>
          <a:blip r:embed="rId10"/>
          <a:stretch>
            <a:fillRect/>
          </a:stretch>
        </p:blipFill>
        <p:spPr>
          <a:xfrm>
            <a:off x="5008428" y="3798729"/>
            <a:ext cx="5400750" cy="2295931"/>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21174764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1503363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5"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5" name="Grafik 14"/>
          <p:cNvPicPr>
            <a:picLocks noChangeAspect="1"/>
          </p:cNvPicPr>
          <p:nvPr/>
        </p:nvPicPr>
        <p:blipFill>
          <a:blip r:embed="rId8"/>
          <a:stretch>
            <a:fillRect/>
          </a:stretch>
        </p:blipFill>
        <p:spPr>
          <a:xfrm>
            <a:off x="2206666" y="2648325"/>
            <a:ext cx="7590122" cy="3798434"/>
          </a:xfrm>
          <a:prstGeom prst="rect">
            <a:avLst/>
          </a:prstGeom>
        </p:spPr>
      </p:pic>
      <p:sp>
        <p:nvSpPr>
          <p:cNvPr id="5" name="Titel 4"/>
          <p:cNvSpPr>
            <a:spLocks noGrp="1"/>
          </p:cNvSpPr>
          <p:nvPr>
            <p:ph type="title"/>
          </p:nvPr>
        </p:nvSpPr>
        <p:spPr/>
        <p:txBody>
          <a:bodyPr vert="horz"/>
          <a:lstStyle/>
          <a:p>
            <a:r>
              <a:rPr lang="de-DE" dirty="0"/>
              <a:t>Was ist Ariba Network?</a:t>
            </a:r>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solidFill>
                  <a:schemeClr val="dk2"/>
                </a:solidFill>
              </a:rPr>
              <a:t>TÜV Rheinland </a:t>
            </a:r>
            <a:r>
              <a:rPr lang="de-DE" dirty="0"/>
              <a:t>hat sich für Ariba Network als Anbieter elektronischer Transaktionen entschieden. Als bevorzugter Lieferant</a:t>
            </a:r>
          </a:p>
          <a:p>
            <a:pPr marL="0" indent="0">
              <a:buNone/>
            </a:pPr>
            <a:r>
              <a:rPr lang="de-DE" dirty="0"/>
              <a:t>sind Sie von Ihrem Kunden eingeladen worden, Mitglied im Ariba Network zu werden und Transaktionen mit dem</a:t>
            </a:r>
          </a:p>
          <a:p>
            <a:pPr marL="0" indent="0">
              <a:buNone/>
            </a:pPr>
            <a:r>
              <a:rPr lang="de-DE" dirty="0"/>
              <a:t>Kunden elektronisch durchzuführen.</a:t>
            </a:r>
          </a:p>
        </p:txBody>
      </p:sp>
      <p:sp>
        <p:nvSpPr>
          <p:cNvPr id="7" name="Textplatzhalter 6"/>
          <p:cNvSpPr>
            <a:spLocks noGrp="1"/>
          </p:cNvSpPr>
          <p:nvPr>
            <p:ph type="body" sz="quarter" idx="14"/>
          </p:nvPr>
        </p:nvSpPr>
        <p:spPr/>
        <p:txBody>
          <a:bodyPr/>
          <a:lstStyle/>
          <a:p>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6</a:t>
            </a:fld>
            <a:endParaRPr lang="de-DE" dirty="0"/>
          </a:p>
        </p:txBody>
      </p:sp>
      <p:sp>
        <p:nvSpPr>
          <p:cNvPr id="10" name="Datumsplatzhalter 9"/>
          <p:cNvSpPr>
            <a:spLocks noGrp="1"/>
          </p:cNvSpPr>
          <p:nvPr>
            <p:ph type="dt" sz="half" idx="10"/>
          </p:nvPr>
        </p:nvSpPr>
        <p:spPr/>
        <p:txBody>
          <a:bodyPr/>
          <a:lstStyle/>
          <a:p>
            <a:fld id="{DE2D927A-F2A8-41E1-929F-E0FDC0371126}" type="datetime1">
              <a:rPr lang="de-DE" smtClean="0"/>
              <a:pPr/>
              <a:t>09.03.2022</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Ariba Lieferantenhandbuch.</a:t>
            </a:r>
            <a:endParaRPr lang="de-DE" dirty="0"/>
          </a:p>
        </p:txBody>
      </p:sp>
      <p:sp>
        <p:nvSpPr>
          <p:cNvPr id="16" name="Interaktive Schaltfläche: Anfang 15">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795507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124810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866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64809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startAt="6"/>
            </a:pPr>
            <a:r>
              <a:rPr lang="de-DE" b="1" dirty="0" smtClean="0"/>
              <a:t>Weitere Informationen </a:t>
            </a:r>
            <a:r>
              <a:rPr lang="de-DE" dirty="0" smtClean="0"/>
              <a:t>auf </a:t>
            </a:r>
            <a:r>
              <a:rPr lang="de-DE" dirty="0"/>
              <a:t>Positionsebene können durch Bearbeiten einer Position angezeigt werden. </a:t>
            </a:r>
          </a:p>
        </p:txBody>
      </p:sp>
      <p:sp>
        <p:nvSpPr>
          <p:cNvPr id="2" name="Title 1"/>
          <p:cNvSpPr>
            <a:spLocks noGrp="1"/>
          </p:cNvSpPr>
          <p:nvPr>
            <p:ph type="title"/>
          </p:nvPr>
        </p:nvSpPr>
        <p:spPr bwMode="gray"/>
        <p:txBody>
          <a:bodyPr vert="horz"/>
          <a:lstStyle/>
          <a:p>
            <a:r>
              <a:rPr lang="de-DE" dirty="0" smtClean="0"/>
              <a:t>Rechnung aus umgewandeltem Bestellauftrag.</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Einzelpositionen.</a:t>
            </a:r>
            <a:endParaRPr lang="de-DE" dirty="0">
              <a:solidFill>
                <a:schemeClr val="tx2"/>
              </a:solidFill>
            </a:endParaRPr>
          </a:p>
        </p:txBody>
      </p:sp>
      <p:sp>
        <p:nvSpPr>
          <p:cNvPr id="5" name="Datumsplatzhalter 4"/>
          <p:cNvSpPr>
            <a:spLocks noGrp="1"/>
          </p:cNvSpPr>
          <p:nvPr>
            <p:ph type="dt" sz="half" idx="10"/>
          </p:nvPr>
        </p:nvSpPr>
        <p:spPr/>
        <p:txBody>
          <a:bodyPr/>
          <a:lstStyle/>
          <a:p>
            <a:fld id="{B9878448-43A1-4838-9373-8CDE0F656645}"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60</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20" name="Grafik 19"/>
          <p:cNvPicPr>
            <a:picLocks noChangeAspect="1"/>
          </p:cNvPicPr>
          <p:nvPr/>
        </p:nvPicPr>
        <p:blipFill>
          <a:blip r:embed="rId9"/>
          <a:stretch>
            <a:fillRect/>
          </a:stretch>
        </p:blipFill>
        <p:spPr>
          <a:xfrm>
            <a:off x="838476" y="2005735"/>
            <a:ext cx="7826920" cy="4288921"/>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609290251"/>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628440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998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129618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457200" indent="-457200">
              <a:buFont typeface="+mj-lt"/>
              <a:buAutoNum type="arabicPeriod"/>
            </a:pPr>
            <a:r>
              <a:rPr lang="de-DE" dirty="0" smtClean="0">
                <a:solidFill>
                  <a:srgbClr val="000000"/>
                </a:solidFill>
              </a:rPr>
              <a:t>Um den Positionen Anmerkungen hinzuzufügen, markieren Sie </a:t>
            </a:r>
            <a:r>
              <a:rPr lang="de-DE" b="1" dirty="0" smtClean="0">
                <a:solidFill>
                  <a:srgbClr val="000000"/>
                </a:solidFill>
              </a:rPr>
              <a:t>Positionen</a:t>
            </a:r>
            <a:r>
              <a:rPr lang="de-DE" dirty="0" smtClean="0">
                <a:solidFill>
                  <a:srgbClr val="000000"/>
                </a:solidFill>
              </a:rPr>
              <a:t> und klicken Sie anschließend auf </a:t>
            </a:r>
            <a:r>
              <a:rPr lang="de-DE" b="1" dirty="0" smtClean="0">
                <a:solidFill>
                  <a:srgbClr val="000000"/>
                </a:solidFill>
              </a:rPr>
              <a:t>Positionsaktionen &gt; Hinzufügen &gt; Anmerkungen</a:t>
            </a:r>
          </a:p>
          <a:p>
            <a:pPr marL="457200" indent="-457200">
              <a:buFont typeface="+mj-lt"/>
              <a:buAutoNum type="arabicPeriod"/>
            </a:pPr>
            <a:r>
              <a:rPr lang="de-DE" dirty="0" smtClean="0">
                <a:solidFill>
                  <a:srgbClr val="000000"/>
                </a:solidFill>
              </a:rPr>
              <a:t>Nach dem </a:t>
            </a:r>
            <a:r>
              <a:rPr lang="de-DE" b="1" dirty="0" smtClean="0">
                <a:solidFill>
                  <a:srgbClr val="000000"/>
                </a:solidFill>
              </a:rPr>
              <a:t>Aktualisieren</a:t>
            </a:r>
            <a:r>
              <a:rPr lang="de-DE" dirty="0" smtClean="0">
                <a:solidFill>
                  <a:srgbClr val="000000"/>
                </a:solidFill>
              </a:rPr>
              <a:t> wird das Feld „Anmerkungen“ angezeigt. Geben Sie in diesem Feld die gewünschten Anmerkungen ein.</a:t>
            </a:r>
          </a:p>
          <a:p>
            <a:pPr marL="457200" indent="-457200">
              <a:buFont typeface="+mj-lt"/>
              <a:buAutoNum type="arabicPeriod"/>
            </a:pPr>
            <a:r>
              <a:rPr lang="de-DE" dirty="0" smtClean="0">
                <a:solidFill>
                  <a:srgbClr val="000000"/>
                </a:solidFill>
              </a:rPr>
              <a:t>Klicken Sie auf „Weiter“.</a:t>
            </a:r>
            <a:endParaRPr lang="de-DE" dirty="0">
              <a:solidFill>
                <a:srgbClr val="000000"/>
              </a:solidFill>
            </a:endParaRPr>
          </a:p>
        </p:txBody>
      </p:sp>
      <p:sp>
        <p:nvSpPr>
          <p:cNvPr id="2" name="Title 1"/>
          <p:cNvSpPr>
            <a:spLocks noGrp="1"/>
          </p:cNvSpPr>
          <p:nvPr>
            <p:ph type="title"/>
          </p:nvPr>
        </p:nvSpPr>
        <p:spPr bwMode="gray"/>
        <p:txBody>
          <a:bodyPr vert="horz"/>
          <a:lstStyle/>
          <a:p>
            <a:r>
              <a:rPr lang="de-DE" dirty="0" smtClean="0"/>
              <a:t>Rechnung aus umgewandeltem Bestellauftrag.</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Anmerkungen zu Positionen.</a:t>
            </a:r>
            <a:endParaRPr lang="de-DE" dirty="0">
              <a:solidFill>
                <a:schemeClr val="tx2"/>
              </a:solidFill>
            </a:endParaRPr>
          </a:p>
        </p:txBody>
      </p:sp>
      <p:sp>
        <p:nvSpPr>
          <p:cNvPr id="5" name="Datumsplatzhalter 4"/>
          <p:cNvSpPr>
            <a:spLocks noGrp="1"/>
          </p:cNvSpPr>
          <p:nvPr>
            <p:ph type="dt" sz="half" idx="10"/>
          </p:nvPr>
        </p:nvSpPr>
        <p:spPr/>
        <p:txBody>
          <a:bodyPr/>
          <a:lstStyle/>
          <a:p>
            <a:fld id="{7673D2F4-778A-4A37-A108-4FC9F5B26ACD}"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61</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21" name="Grafik 20"/>
          <p:cNvPicPr>
            <a:picLocks noChangeAspect="1"/>
          </p:cNvPicPr>
          <p:nvPr/>
        </p:nvPicPr>
        <p:blipFill>
          <a:blip r:embed="rId9"/>
          <a:stretch>
            <a:fillRect/>
          </a:stretch>
        </p:blipFill>
        <p:spPr>
          <a:xfrm>
            <a:off x="550437" y="2781704"/>
            <a:ext cx="9289290" cy="3427117"/>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984751410"/>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930879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210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110891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solidFill>
                  <a:srgbClr val="000000"/>
                </a:solidFill>
              </a:rPr>
              <a:t>In Rechnungen dürfen nur eingegangene Mengen enthalten sein.</a:t>
            </a:r>
          </a:p>
          <a:p>
            <a:pPr marL="457200" indent="-457200">
              <a:buFont typeface="+mj-lt"/>
              <a:buAutoNum type="arabicPeriod"/>
            </a:pPr>
            <a:r>
              <a:rPr lang="de-DE" b="1" dirty="0" smtClean="0">
                <a:solidFill>
                  <a:srgbClr val="000000"/>
                </a:solidFill>
              </a:rPr>
              <a:t>Klicken Sie </a:t>
            </a:r>
            <a:r>
              <a:rPr lang="de-DE" dirty="0" smtClean="0">
                <a:solidFill>
                  <a:srgbClr val="000000"/>
                </a:solidFill>
              </a:rPr>
              <a:t>auf die Registerkarte </a:t>
            </a:r>
            <a:r>
              <a:rPr lang="de-DE" b="1" dirty="0" smtClean="0">
                <a:solidFill>
                  <a:srgbClr val="000000"/>
                </a:solidFill>
              </a:rPr>
              <a:t>Posteingang</a:t>
            </a:r>
            <a:r>
              <a:rPr lang="de-DE" dirty="0" smtClean="0">
                <a:solidFill>
                  <a:srgbClr val="000000"/>
                </a:solidFill>
              </a:rPr>
              <a:t> .</a:t>
            </a:r>
          </a:p>
          <a:p>
            <a:pPr marL="457200" indent="-457200">
              <a:buFont typeface="+mj-lt"/>
              <a:buAutoNum type="arabicPeriod"/>
            </a:pPr>
            <a:r>
              <a:rPr lang="de-DE" b="1" dirty="0" smtClean="0">
                <a:solidFill>
                  <a:srgbClr val="000000"/>
                </a:solidFill>
              </a:rPr>
              <a:t>Wählen Sie </a:t>
            </a:r>
            <a:r>
              <a:rPr lang="de-DE" dirty="0" smtClean="0">
                <a:solidFill>
                  <a:srgbClr val="000000"/>
                </a:solidFill>
              </a:rPr>
              <a:t>den Bestellauftrag aus, für den eine Rechnung ausgestellt werden soll.</a:t>
            </a:r>
          </a:p>
          <a:p>
            <a:pPr marL="457200" indent="-457200">
              <a:buFont typeface="+mj-lt"/>
              <a:buAutoNum type="arabicPeriod"/>
            </a:pPr>
            <a:r>
              <a:rPr lang="de-DE" b="1" dirty="0" smtClean="0">
                <a:solidFill>
                  <a:srgbClr val="000000"/>
                </a:solidFill>
              </a:rPr>
              <a:t>Wählen Sie </a:t>
            </a:r>
            <a:r>
              <a:rPr lang="de-DE" dirty="0" smtClean="0">
                <a:solidFill>
                  <a:srgbClr val="000000"/>
                </a:solidFill>
              </a:rPr>
              <a:t>in der Empfangsbelegliste die Artikel für die Rechnung aus.</a:t>
            </a:r>
          </a:p>
          <a:p>
            <a:pPr marL="457200" indent="-457200">
              <a:buFont typeface="+mj-lt"/>
              <a:buAutoNum type="arabicPeriod"/>
            </a:pPr>
            <a:r>
              <a:rPr lang="de-DE" dirty="0" smtClean="0">
                <a:solidFill>
                  <a:srgbClr val="000000"/>
                </a:solidFill>
              </a:rPr>
              <a:t>Die Rechnung wird jetzt mit den Artikeln aus dem Warenempfangsbeleg vorbelegt. Sie können jetzt die Artikel auswählen, die in die Rechnung aufgenommen werden sollen, und/oder die Mengen in der Rechnung ändern.</a:t>
            </a:r>
            <a:endParaRPr lang="de-DE" dirty="0">
              <a:solidFill>
                <a:srgbClr val="000000"/>
              </a:solidFill>
            </a:endParaRPr>
          </a:p>
        </p:txBody>
      </p:sp>
      <p:sp>
        <p:nvSpPr>
          <p:cNvPr id="2" name="Title 1"/>
          <p:cNvSpPr>
            <a:spLocks noGrp="1"/>
          </p:cNvSpPr>
          <p:nvPr>
            <p:ph type="title"/>
          </p:nvPr>
        </p:nvSpPr>
        <p:spPr bwMode="gray"/>
        <p:txBody>
          <a:bodyPr vert="horz"/>
          <a:lstStyle/>
          <a:p>
            <a:r>
              <a:rPr lang="de-DE" dirty="0" smtClean="0"/>
              <a:t>Rechnung aus umgewandeltem Bestellauftrag.</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Abgleich mit Warenempfangsbeleg.</a:t>
            </a:r>
            <a:endParaRPr lang="de-DE" dirty="0">
              <a:solidFill>
                <a:schemeClr val="tx2"/>
              </a:solidFill>
            </a:endParaRPr>
          </a:p>
        </p:txBody>
      </p:sp>
      <p:sp>
        <p:nvSpPr>
          <p:cNvPr id="5" name="Datumsplatzhalter 4"/>
          <p:cNvSpPr>
            <a:spLocks noGrp="1"/>
          </p:cNvSpPr>
          <p:nvPr>
            <p:ph type="dt" sz="half" idx="10"/>
          </p:nvPr>
        </p:nvSpPr>
        <p:spPr/>
        <p:txBody>
          <a:bodyPr/>
          <a:lstStyle/>
          <a:p>
            <a:fld id="{E03CAC3C-DC30-476A-9314-1F807D820C09}"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62</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4" name="Interaktive Schaltfläche: Anfang 13">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541105293"/>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4941785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258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110891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In </a:t>
            </a:r>
            <a:r>
              <a:rPr lang="de-DE" b="1" dirty="0"/>
              <a:t>Rechnungen dürfen nur versendete (gelieferte) Mengen enthalten sein.</a:t>
            </a:r>
            <a:r>
              <a:rPr lang="de-DE" b="1" dirty="0" smtClean="0">
                <a:solidFill>
                  <a:srgbClr val="000000"/>
                </a:solidFill>
              </a:rPr>
              <a:t> </a:t>
            </a:r>
          </a:p>
          <a:p>
            <a:pPr marL="342900" indent="-342900">
              <a:buFont typeface="+mj-lt"/>
              <a:buAutoNum type="arabicPeriod"/>
            </a:pPr>
            <a:r>
              <a:rPr lang="de-DE" b="1" dirty="0" smtClean="0"/>
              <a:t>Klicken Sie </a:t>
            </a:r>
            <a:r>
              <a:rPr lang="de-DE" dirty="0" smtClean="0"/>
              <a:t>auf </a:t>
            </a:r>
            <a:r>
              <a:rPr lang="de-DE" dirty="0"/>
              <a:t>die Registerkarte </a:t>
            </a:r>
            <a:r>
              <a:rPr lang="de-DE" b="1" dirty="0"/>
              <a:t>Posteingang</a:t>
            </a:r>
            <a:r>
              <a:rPr lang="de-DE" dirty="0"/>
              <a:t>. </a:t>
            </a:r>
          </a:p>
          <a:p>
            <a:pPr marL="342900" indent="-342900">
              <a:buFont typeface="+mj-lt"/>
              <a:buAutoNum type="arabicPeriod"/>
            </a:pPr>
            <a:r>
              <a:rPr lang="de-DE" b="1" dirty="0" smtClean="0"/>
              <a:t>Wählen Sie </a:t>
            </a:r>
            <a:r>
              <a:rPr lang="de-DE" dirty="0" smtClean="0"/>
              <a:t>die </a:t>
            </a:r>
            <a:r>
              <a:rPr lang="de-DE" dirty="0"/>
              <a:t>Versand-benachrichtigung aus, für die eine Rechnung ausgestellt werden soll.</a:t>
            </a:r>
          </a:p>
          <a:p>
            <a:pPr marL="342900" indent="-342900">
              <a:buFont typeface="+mj-lt"/>
              <a:buAutoNum type="arabicPeriod"/>
            </a:pPr>
            <a:r>
              <a:rPr lang="de-DE" b="1" dirty="0" smtClean="0"/>
              <a:t>Die </a:t>
            </a:r>
            <a:r>
              <a:rPr lang="de-DE" b="1" dirty="0"/>
              <a:t>Rechnung wird </a:t>
            </a:r>
            <a:r>
              <a:rPr lang="de-DE" b="1" dirty="0" smtClean="0"/>
              <a:t>jetzt </a:t>
            </a:r>
            <a:r>
              <a:rPr lang="de-DE" dirty="0" smtClean="0"/>
              <a:t>mit </a:t>
            </a:r>
            <a:r>
              <a:rPr lang="de-DE" dirty="0"/>
              <a:t>den Artikeln aus der Versandbenachrichtigung vorbelegt. Sie können jetzt die Artikel auswählen, die in die Rechnung aufgenommen werden sollen, und/oder die Mengen in der Rechnung ändern.</a:t>
            </a:r>
          </a:p>
        </p:txBody>
      </p:sp>
      <p:sp>
        <p:nvSpPr>
          <p:cNvPr id="2" name="Title 1"/>
          <p:cNvSpPr>
            <a:spLocks noGrp="1"/>
          </p:cNvSpPr>
          <p:nvPr>
            <p:ph type="title"/>
          </p:nvPr>
        </p:nvSpPr>
        <p:spPr bwMode="gray"/>
        <p:txBody>
          <a:bodyPr vert="horz"/>
          <a:lstStyle/>
          <a:p>
            <a:r>
              <a:rPr lang="de-DE" dirty="0" smtClean="0"/>
              <a:t>Rechnung aus umgewandeltem Bestellauftrag.</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Abgleich mit Versandbenachrichtigung.</a:t>
            </a:r>
            <a:endParaRPr lang="de-DE" dirty="0">
              <a:solidFill>
                <a:schemeClr val="tx2"/>
              </a:solidFill>
            </a:endParaRPr>
          </a:p>
        </p:txBody>
      </p:sp>
      <p:sp>
        <p:nvSpPr>
          <p:cNvPr id="5" name="Datumsplatzhalter 4"/>
          <p:cNvSpPr>
            <a:spLocks noGrp="1"/>
          </p:cNvSpPr>
          <p:nvPr>
            <p:ph type="dt" sz="half" idx="10"/>
          </p:nvPr>
        </p:nvSpPr>
        <p:spPr/>
        <p:txBody>
          <a:bodyPr/>
          <a:lstStyle/>
          <a:p>
            <a:fld id="{3136130E-E9F8-4F65-AF88-C0A82B60EEA5}"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63</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4" name="Interaktive Schaltfläche: Anfang 13">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360463360"/>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2149106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251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7463396" y="1701554"/>
            <a:ext cx="417658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Wählen </a:t>
            </a:r>
            <a:r>
              <a:rPr lang="de-DE" b="1" dirty="0"/>
              <a:t>Sie </a:t>
            </a:r>
            <a:r>
              <a:rPr lang="de-DE" dirty="0"/>
              <a:t>im Dropdown-Menü </a:t>
            </a:r>
            <a:r>
              <a:rPr lang="de-DE" b="1" dirty="0" smtClean="0"/>
              <a:t>Hinzufügen</a:t>
            </a:r>
            <a:r>
              <a:rPr lang="de-DE" dirty="0" smtClean="0"/>
              <a:t> die </a:t>
            </a:r>
            <a:r>
              <a:rPr lang="de-DE" dirty="0"/>
              <a:t>Option </a:t>
            </a:r>
            <a:r>
              <a:rPr lang="de-DE" b="1" dirty="0"/>
              <a:t>Allgemeinen Service </a:t>
            </a:r>
            <a:r>
              <a:rPr lang="de-DE" b="1" dirty="0" smtClean="0"/>
              <a:t>hinzufügen</a:t>
            </a:r>
            <a:r>
              <a:rPr lang="de-DE" dirty="0" smtClean="0"/>
              <a:t> ODER </a:t>
            </a:r>
            <a:r>
              <a:rPr lang="de-DE" b="1" dirty="0"/>
              <a:t>Dienstleistung hinzufügen.</a:t>
            </a:r>
          </a:p>
          <a:p>
            <a:pPr marL="342900" indent="-342900">
              <a:buFont typeface="+mj-lt"/>
              <a:buAutoNum type="arabicPeriod"/>
            </a:pPr>
            <a:r>
              <a:rPr lang="de-DE" b="1" dirty="0" smtClean="0"/>
              <a:t>Geben Sie </a:t>
            </a:r>
            <a:r>
              <a:rPr lang="de-DE" dirty="0" smtClean="0"/>
              <a:t>die </a:t>
            </a:r>
            <a:r>
              <a:rPr lang="de-DE" dirty="0"/>
              <a:t>Details für den hinzugefügten allgemeinen Service oder für die hinzu-gefügte Dienstleistung ein. Für einen allgemeinen Service müssen nur bestimmte Informationen wie Start-und Enddatum des Service eingegeben werden. Die Angaben für die Dienstleistung umfassen zusätzliche Felder wie Satz, Bedingungen und Informationen zu externen Mitarbeitern.</a:t>
            </a:r>
          </a:p>
        </p:txBody>
      </p:sp>
      <p:sp>
        <p:nvSpPr>
          <p:cNvPr id="2" name="Title 1"/>
          <p:cNvSpPr>
            <a:spLocks noGrp="1"/>
          </p:cNvSpPr>
          <p:nvPr>
            <p:ph type="title"/>
          </p:nvPr>
        </p:nvSpPr>
        <p:spPr bwMode="gray"/>
        <p:txBody>
          <a:bodyPr vert="horz"/>
          <a:lstStyle/>
          <a:p>
            <a:r>
              <a:rPr lang="de-DE" dirty="0" smtClean="0"/>
              <a:t>Rechnung für Services.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Rechnungen Servicepositionen hinzufügen.</a:t>
            </a:r>
            <a:endParaRPr lang="de-DE" dirty="0">
              <a:solidFill>
                <a:schemeClr val="tx2"/>
              </a:solidFill>
            </a:endParaRPr>
          </a:p>
        </p:txBody>
      </p:sp>
      <p:sp>
        <p:nvSpPr>
          <p:cNvPr id="5" name="Datumsplatzhalter 4"/>
          <p:cNvSpPr>
            <a:spLocks noGrp="1"/>
          </p:cNvSpPr>
          <p:nvPr>
            <p:ph type="dt" sz="half" idx="10"/>
          </p:nvPr>
        </p:nvSpPr>
        <p:spPr/>
        <p:txBody>
          <a:bodyPr/>
          <a:lstStyle/>
          <a:p>
            <a:fld id="{034F9E55-B04F-402C-8ED5-7064B3A6C62E}"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64</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8" name="Grafik 17"/>
          <p:cNvPicPr>
            <a:picLocks noChangeAspect="1"/>
          </p:cNvPicPr>
          <p:nvPr/>
        </p:nvPicPr>
        <p:blipFill>
          <a:blip r:embed="rId9"/>
          <a:stretch>
            <a:fillRect/>
          </a:stretch>
        </p:blipFill>
        <p:spPr>
          <a:xfrm>
            <a:off x="564063" y="1630436"/>
            <a:ext cx="5158908" cy="1591065"/>
          </a:xfrm>
          <a:prstGeom prst="rect">
            <a:avLst/>
          </a:prstGeom>
        </p:spPr>
      </p:pic>
      <p:pic>
        <p:nvPicPr>
          <p:cNvPr id="19" name="Grafik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4063" y="3366413"/>
            <a:ext cx="7071522" cy="2736941"/>
          </a:xfrm>
          <a:prstGeom prst="rect">
            <a:avLst/>
          </a:prstGeom>
        </p:spPr>
      </p:pic>
      <p:sp>
        <p:nvSpPr>
          <p:cNvPr id="16" name="Interaktive Schaltfläche: Anfang 15">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234858347"/>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652736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3781"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311236" y="1701554"/>
            <a:ext cx="532874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So erstellen Sie eine Rechnung aus einem Rahmenbestellauftrag</a:t>
            </a:r>
            <a:r>
              <a:rPr lang="de-DE" dirty="0" smtClean="0"/>
              <a:t>:</a:t>
            </a:r>
          </a:p>
          <a:p>
            <a:pPr marL="342900" indent="-342900">
              <a:buFont typeface="+mj-lt"/>
              <a:buAutoNum type="arabicPeriod"/>
            </a:pPr>
            <a:r>
              <a:rPr lang="de-DE" b="1" dirty="0" smtClean="0"/>
              <a:t>Suchen Sie </a:t>
            </a:r>
            <a:r>
              <a:rPr lang="de-DE" dirty="0" smtClean="0"/>
              <a:t>den </a:t>
            </a:r>
            <a:r>
              <a:rPr lang="de-DE" dirty="0"/>
              <a:t>Rahmenbestellauftrag im Posteingang.</a:t>
            </a:r>
          </a:p>
          <a:p>
            <a:pPr marL="342900" indent="-342900">
              <a:buFont typeface="+mj-lt"/>
              <a:buAutoNum type="arabicPeriod"/>
            </a:pPr>
            <a:r>
              <a:rPr lang="de-DE" b="1" dirty="0" smtClean="0"/>
              <a:t>Klicken </a:t>
            </a:r>
            <a:r>
              <a:rPr lang="de-DE" b="1" dirty="0"/>
              <a:t>Sie auf „Rechnung erstellen</a:t>
            </a:r>
            <a:r>
              <a:rPr lang="de-DE" b="1" dirty="0" smtClean="0"/>
              <a:t>“ </a:t>
            </a:r>
            <a:r>
              <a:rPr lang="de-DE" dirty="0" smtClean="0"/>
              <a:t>und </a:t>
            </a:r>
            <a:r>
              <a:rPr lang="de-DE" dirty="0"/>
              <a:t>wählen Sie </a:t>
            </a:r>
            <a:r>
              <a:rPr lang="de-DE" b="1" dirty="0"/>
              <a:t>„Standardrechnung“.</a:t>
            </a:r>
            <a:endParaRPr lang="de-DE" dirty="0"/>
          </a:p>
          <a:p>
            <a:pPr marL="0" indent="0">
              <a:buNone/>
            </a:pPr>
            <a:endParaRPr lang="de-DE" dirty="0" smtClean="0"/>
          </a:p>
        </p:txBody>
      </p:sp>
      <p:sp>
        <p:nvSpPr>
          <p:cNvPr id="2" name="Title 1"/>
          <p:cNvSpPr>
            <a:spLocks noGrp="1"/>
          </p:cNvSpPr>
          <p:nvPr>
            <p:ph type="title"/>
          </p:nvPr>
        </p:nvSpPr>
        <p:spPr bwMode="gray"/>
        <p:txBody>
          <a:bodyPr vert="horz"/>
          <a:lstStyle/>
          <a:p>
            <a:r>
              <a:rPr lang="de-DE" dirty="0" smtClean="0"/>
              <a:t>Rechnung auf Basis eines Rahmenbestellauftrags.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Rahmenbestellauftrag suchen.</a:t>
            </a:r>
            <a:endParaRPr lang="de-DE" dirty="0">
              <a:solidFill>
                <a:schemeClr val="tx2"/>
              </a:solidFill>
            </a:endParaRPr>
          </a:p>
        </p:txBody>
      </p:sp>
      <p:sp>
        <p:nvSpPr>
          <p:cNvPr id="5" name="Datumsplatzhalter 4"/>
          <p:cNvSpPr>
            <a:spLocks noGrp="1"/>
          </p:cNvSpPr>
          <p:nvPr>
            <p:ph type="dt" sz="half" idx="10"/>
          </p:nvPr>
        </p:nvSpPr>
        <p:spPr/>
        <p:txBody>
          <a:bodyPr/>
          <a:lstStyle/>
          <a:p>
            <a:fld id="{65D7EB28-E51F-4824-AEED-4A26766799DE}"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65</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7" name="Grafik 16"/>
          <p:cNvPicPr>
            <a:picLocks noChangeAspect="1"/>
          </p:cNvPicPr>
          <p:nvPr/>
        </p:nvPicPr>
        <p:blipFill>
          <a:blip r:embed="rId10"/>
          <a:stretch>
            <a:fillRect/>
          </a:stretch>
        </p:blipFill>
        <p:spPr>
          <a:xfrm>
            <a:off x="397299" y="1522436"/>
            <a:ext cx="5697481" cy="4178637"/>
          </a:xfrm>
          <a:prstGeom prst="rect">
            <a:avLst/>
          </a:prstGeom>
        </p:spPr>
      </p:pic>
      <p:sp>
        <p:nvSpPr>
          <p:cNvPr id="18" name="Textplatzhalter 3"/>
          <p:cNvSpPr txBox="1">
            <a:spLocks/>
          </p:cNvSpPr>
          <p:nvPr>
            <p:custDataLst>
              <p:tags r:id="rId5"/>
            </p:custDataLst>
          </p:nvPr>
        </p:nvSpPr>
        <p:spPr bwMode="gray">
          <a:xfrm>
            <a:off x="6311236" y="3078270"/>
            <a:ext cx="5300746" cy="981685"/>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a:t>Für </a:t>
            </a:r>
            <a:r>
              <a:rPr lang="de-DE" sz="1200" b="1" dirty="0"/>
              <a:t>Standard-Account</a:t>
            </a:r>
            <a:r>
              <a:rPr lang="de-DE" sz="1200" dirty="0"/>
              <a:t> Lieferanten:</a:t>
            </a:r>
          </a:p>
          <a:p>
            <a:pPr marL="0" indent="0">
              <a:buNone/>
            </a:pPr>
            <a:r>
              <a:rPr lang="de-DE" sz="1200" dirty="0"/>
              <a:t>Verwenden Sie die Ihnen zugesendete Bestellbenachrichtigungs-E-Mail, um Zugang zur Bestellung auf Ihrem AN-Konto zu erhalten, und die Bestellung weiter zu bearbeiten.</a:t>
            </a:r>
          </a:p>
        </p:txBody>
      </p:sp>
      <p:sp>
        <p:nvSpPr>
          <p:cNvPr id="15" name="Interaktive Schaltfläche: Anfang 14">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p:cNvSpPr/>
          <p:nvPr/>
        </p:nvSpPr>
        <p:spPr>
          <a:xfrm>
            <a:off x="550436" y="5861587"/>
            <a:ext cx="1512210" cy="50879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feld 29"/>
          <p:cNvSpPr txBox="1"/>
          <p:nvPr/>
        </p:nvSpPr>
        <p:spPr>
          <a:xfrm>
            <a:off x="613299" y="5806124"/>
            <a:ext cx="1449347" cy="564257"/>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3"/>
              </a:rPr>
              <a:t>Rahmenbestellauftrag erfordert eine Freigabe?</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3787316044"/>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915786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94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743296" y="1701554"/>
            <a:ext cx="489668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startAt="3"/>
            </a:pPr>
            <a:r>
              <a:rPr lang="de-DE" b="1" dirty="0" smtClean="0"/>
              <a:t>Geben Sie </a:t>
            </a:r>
            <a:r>
              <a:rPr lang="de-DE" dirty="0" smtClean="0"/>
              <a:t>in </a:t>
            </a:r>
            <a:r>
              <a:rPr lang="de-DE" dirty="0"/>
              <a:t>alle mit einem Sternchen (*) als </a:t>
            </a:r>
            <a:r>
              <a:rPr lang="de-DE" b="1" dirty="0" smtClean="0"/>
              <a:t>obligatorisch </a:t>
            </a:r>
            <a:r>
              <a:rPr lang="de-DE" dirty="0" smtClean="0"/>
              <a:t>gekennzeichneten </a:t>
            </a:r>
            <a:r>
              <a:rPr lang="de-DE" dirty="0"/>
              <a:t>Felder und ggf. in die Kopfzeile Informationen ein.</a:t>
            </a:r>
          </a:p>
          <a:p>
            <a:pPr marL="342900" indent="-342900">
              <a:buFont typeface="+mj-lt"/>
              <a:buAutoNum type="arabicPeriod" startAt="3"/>
            </a:pPr>
            <a:r>
              <a:rPr lang="de-DE" b="1" dirty="0" smtClean="0"/>
              <a:t>Aktivieren Sie </a:t>
            </a:r>
            <a:r>
              <a:rPr lang="de-DE" dirty="0" smtClean="0"/>
              <a:t>das </a:t>
            </a:r>
            <a:r>
              <a:rPr lang="de-DE" dirty="0"/>
              <a:t>Feld des Artikels, für den Sie eine Rechnung erstellen möchten.</a:t>
            </a:r>
          </a:p>
          <a:p>
            <a:pPr marL="342900" indent="-342900">
              <a:buFont typeface="+mj-lt"/>
              <a:buAutoNum type="arabicPeriod" startAt="3"/>
            </a:pPr>
            <a:r>
              <a:rPr lang="de-DE" b="1" dirty="0" smtClean="0"/>
              <a:t>Klicken Sie </a:t>
            </a:r>
            <a:r>
              <a:rPr lang="de-DE" dirty="0" smtClean="0"/>
              <a:t>unten </a:t>
            </a:r>
            <a:r>
              <a:rPr lang="de-DE" dirty="0"/>
              <a:t>auf </a:t>
            </a:r>
            <a:r>
              <a:rPr lang="de-DE" b="1" dirty="0" smtClean="0"/>
              <a:t>Erstellen </a:t>
            </a:r>
            <a:r>
              <a:rPr lang="de-DE" dirty="0" smtClean="0"/>
              <a:t>und </a:t>
            </a:r>
            <a:r>
              <a:rPr lang="de-DE" dirty="0"/>
              <a:t>wählen Sie „Waren“ oder „Services“ aus.</a:t>
            </a:r>
          </a:p>
        </p:txBody>
      </p:sp>
      <p:sp>
        <p:nvSpPr>
          <p:cNvPr id="2" name="Title 1"/>
          <p:cNvSpPr>
            <a:spLocks noGrp="1"/>
          </p:cNvSpPr>
          <p:nvPr>
            <p:ph type="title"/>
          </p:nvPr>
        </p:nvSpPr>
        <p:spPr bwMode="gray"/>
        <p:txBody>
          <a:bodyPr vert="horz"/>
          <a:lstStyle/>
          <a:p>
            <a:r>
              <a:rPr lang="de-DE" dirty="0" smtClean="0"/>
              <a:t>Rechnung auf Basis eines Rahmenbestellauftrags.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Kopfzeileninformationen.</a:t>
            </a:r>
            <a:endParaRPr lang="de-DE" dirty="0">
              <a:solidFill>
                <a:schemeClr val="tx2"/>
              </a:solidFill>
            </a:endParaRPr>
          </a:p>
        </p:txBody>
      </p:sp>
      <p:sp>
        <p:nvSpPr>
          <p:cNvPr id="5" name="Datumsplatzhalter 4"/>
          <p:cNvSpPr>
            <a:spLocks noGrp="1"/>
          </p:cNvSpPr>
          <p:nvPr>
            <p:ph type="dt" sz="half" idx="10"/>
          </p:nvPr>
        </p:nvSpPr>
        <p:spPr/>
        <p:txBody>
          <a:bodyPr/>
          <a:lstStyle/>
          <a:p>
            <a:fld id="{622E2ABA-CC39-4DBD-8DED-D6BEE6283DE6}"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66</a:t>
            </a:fld>
            <a:endParaRPr lang="de-DE" dirty="0"/>
          </a:p>
        </p:txBody>
      </p:sp>
      <p:grpSp>
        <p:nvGrpSpPr>
          <p:cNvPr id="13" name="Gruppieren 12"/>
          <p:cNvGrpSpPr/>
          <p:nvPr/>
        </p:nvGrpSpPr>
        <p:grpSpPr>
          <a:xfrm>
            <a:off x="10243972" y="729374"/>
            <a:ext cx="1368010" cy="216000"/>
            <a:chOff x="7535466" y="689508"/>
            <a:chExt cx="1368010" cy="216000"/>
          </a:xfrm>
        </p:grpSpPr>
        <p:sp>
          <p:nvSpPr>
            <p:cNvPr id="14" name="Interaktive Schaltfläche: Nächste(r) oder Weiter 13">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7" name="Grafik 16"/>
          <p:cNvPicPr>
            <a:picLocks noChangeAspect="1"/>
          </p:cNvPicPr>
          <p:nvPr/>
        </p:nvPicPr>
        <p:blipFill>
          <a:blip r:embed="rId9"/>
          <a:stretch>
            <a:fillRect/>
          </a:stretch>
        </p:blipFill>
        <p:spPr>
          <a:xfrm>
            <a:off x="550436" y="1485525"/>
            <a:ext cx="5688789" cy="2380836"/>
          </a:xfrm>
          <a:prstGeom prst="rect">
            <a:avLst/>
          </a:prstGeom>
        </p:spPr>
      </p:pic>
      <p:pic>
        <p:nvPicPr>
          <p:cNvPr id="18" name="Grafik 17"/>
          <p:cNvPicPr>
            <a:picLocks noChangeAspect="1"/>
          </p:cNvPicPr>
          <p:nvPr/>
        </p:nvPicPr>
        <p:blipFill>
          <a:blip r:embed="rId10"/>
          <a:stretch>
            <a:fillRect/>
          </a:stretch>
        </p:blipFill>
        <p:spPr>
          <a:xfrm>
            <a:off x="334406" y="3866361"/>
            <a:ext cx="9217280" cy="1845033"/>
          </a:xfrm>
          <a:prstGeom prst="rect">
            <a:avLst/>
          </a:prstGeom>
        </p:spPr>
      </p:pic>
      <p:sp>
        <p:nvSpPr>
          <p:cNvPr id="19" name="Interaktive Schaltfläche: Anfang 18">
            <a:hlinkClick r:id="rId11"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8" name="Interaktive Schaltfläche: Hilfe 27">
            <a:hlinkClick r:id="rId12"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4190367577"/>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6460221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046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startAt="6"/>
            </a:pPr>
            <a:r>
              <a:rPr lang="de-DE" b="1" dirty="0" smtClean="0"/>
              <a:t>Aktualisieren Sie </a:t>
            </a:r>
            <a:r>
              <a:rPr lang="de-DE" dirty="0" smtClean="0"/>
              <a:t>obligatorische </a:t>
            </a:r>
            <a:r>
              <a:rPr lang="de-DE" dirty="0"/>
              <a:t>Felder wie „Menge“ und/oder „Preis“, um die Rechnungsposition zu erstellen. Klicken Sie auf „Erstellen“, wenn Sie fertig sind.</a:t>
            </a:r>
          </a:p>
          <a:p>
            <a:pPr marL="342900" indent="-342900">
              <a:buFont typeface="+mj-lt"/>
              <a:buAutoNum type="arabicPeriod" startAt="6"/>
            </a:pPr>
            <a:endParaRPr lang="de-DE" dirty="0"/>
          </a:p>
        </p:txBody>
      </p:sp>
      <p:sp>
        <p:nvSpPr>
          <p:cNvPr id="2" name="Title 1"/>
          <p:cNvSpPr>
            <a:spLocks noGrp="1"/>
          </p:cNvSpPr>
          <p:nvPr>
            <p:ph type="title"/>
          </p:nvPr>
        </p:nvSpPr>
        <p:spPr bwMode="gray"/>
        <p:txBody>
          <a:bodyPr vert="horz"/>
          <a:lstStyle/>
          <a:p>
            <a:r>
              <a:rPr lang="de-DE" dirty="0" smtClean="0"/>
              <a:t>Rechnung auf Basis eines Rahmenbestellauftrags.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Position erstellen.</a:t>
            </a:r>
            <a:endParaRPr lang="de-DE" dirty="0">
              <a:solidFill>
                <a:schemeClr val="tx2"/>
              </a:solidFill>
            </a:endParaRPr>
          </a:p>
        </p:txBody>
      </p:sp>
      <p:sp>
        <p:nvSpPr>
          <p:cNvPr id="5" name="Datumsplatzhalter 4"/>
          <p:cNvSpPr>
            <a:spLocks noGrp="1"/>
          </p:cNvSpPr>
          <p:nvPr>
            <p:ph type="dt" sz="half" idx="10"/>
          </p:nvPr>
        </p:nvSpPr>
        <p:spPr/>
        <p:txBody>
          <a:bodyPr/>
          <a:lstStyle/>
          <a:p>
            <a:fld id="{3AF343C1-B336-4183-A09B-AAE5BFAD6574}"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67</a:t>
            </a:fld>
            <a:endParaRPr lang="de-DE"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5" name="Grafik 14"/>
          <p:cNvPicPr>
            <a:picLocks noChangeAspect="1"/>
          </p:cNvPicPr>
          <p:nvPr/>
        </p:nvPicPr>
        <p:blipFill>
          <a:blip r:embed="rId9"/>
          <a:stretch>
            <a:fillRect/>
          </a:stretch>
        </p:blipFill>
        <p:spPr>
          <a:xfrm>
            <a:off x="551006" y="2253995"/>
            <a:ext cx="8648446" cy="4032560"/>
          </a:xfrm>
          <a:prstGeom prst="rect">
            <a:avLst/>
          </a:prstGeom>
        </p:spPr>
      </p:pic>
      <p:sp>
        <p:nvSpPr>
          <p:cNvPr id="16" name="Interaktive Schaltfläche: Anfang 15">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089704092"/>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8302431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227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startAt="7"/>
            </a:pPr>
            <a:r>
              <a:rPr lang="de-DE" b="1" dirty="0" smtClean="0"/>
              <a:t>Nach </a:t>
            </a:r>
            <a:r>
              <a:rPr lang="de-DE" dirty="0" smtClean="0"/>
              <a:t>der </a:t>
            </a:r>
            <a:r>
              <a:rPr lang="de-DE" dirty="0"/>
              <a:t>Fertigstellung wird die Rechnungsposition als Teilposition (d.h. 1.1) angezeigt, die die in Rechnung gestellte Menge angibt.</a:t>
            </a:r>
          </a:p>
          <a:p>
            <a:pPr marL="342900" indent="-342900">
              <a:buFont typeface="+mj-lt"/>
              <a:buAutoNum type="arabicPeriod" startAt="7"/>
            </a:pPr>
            <a:r>
              <a:rPr lang="de-DE" b="1" dirty="0" smtClean="0"/>
              <a:t>Wiederholen Sie </a:t>
            </a:r>
            <a:r>
              <a:rPr lang="de-DE" dirty="0" smtClean="0"/>
              <a:t>den </a:t>
            </a:r>
            <a:r>
              <a:rPr lang="de-DE" dirty="0"/>
              <a:t>Vorgang ggf. für jede Position</a:t>
            </a:r>
            <a:r>
              <a:rPr lang="de-DE" dirty="0" smtClean="0"/>
              <a:t>.</a:t>
            </a:r>
          </a:p>
          <a:p>
            <a:pPr marL="342900" indent="-342900">
              <a:buFont typeface="+mj-lt"/>
              <a:buAutoNum type="arabicPeriod" startAt="7"/>
            </a:pPr>
            <a:r>
              <a:rPr lang="de-DE" b="1" dirty="0" smtClean="0"/>
              <a:t>Klicken Sie </a:t>
            </a:r>
            <a:r>
              <a:rPr lang="de-DE" dirty="0" smtClean="0"/>
              <a:t>auf </a:t>
            </a:r>
            <a:r>
              <a:rPr lang="de-DE" b="1" dirty="0"/>
              <a:t>Weiter</a:t>
            </a:r>
            <a:r>
              <a:rPr lang="de-DE" dirty="0"/>
              <a:t>, um fortzufahren. </a:t>
            </a:r>
          </a:p>
          <a:p>
            <a:pPr marL="342900" indent="-342900">
              <a:buFont typeface="+mj-lt"/>
              <a:buAutoNum type="arabicPeriod" startAt="7"/>
            </a:pPr>
            <a:r>
              <a:rPr lang="de-DE" b="1" dirty="0" smtClean="0"/>
              <a:t>Überprüfen </a:t>
            </a:r>
            <a:r>
              <a:rPr lang="de-DE" dirty="0" smtClean="0"/>
              <a:t>oder </a:t>
            </a:r>
            <a:r>
              <a:rPr lang="de-DE" b="1" dirty="0" smtClean="0"/>
              <a:t>speichern </a:t>
            </a:r>
            <a:r>
              <a:rPr lang="de-DE" dirty="0" smtClean="0"/>
              <a:t>Sie </a:t>
            </a:r>
            <a:r>
              <a:rPr lang="de-DE" dirty="0"/>
              <a:t>die Rechnung oder </a:t>
            </a:r>
            <a:r>
              <a:rPr lang="de-DE" b="1" dirty="0" smtClean="0"/>
              <a:t>reichen </a:t>
            </a:r>
            <a:r>
              <a:rPr lang="de-DE" dirty="0" smtClean="0"/>
              <a:t>Sie </a:t>
            </a:r>
            <a:r>
              <a:rPr lang="de-DE" dirty="0"/>
              <a:t>sie als Standardrechnung ein.</a:t>
            </a:r>
          </a:p>
          <a:p>
            <a:endParaRPr lang="de-DE" dirty="0"/>
          </a:p>
        </p:txBody>
      </p:sp>
      <p:sp>
        <p:nvSpPr>
          <p:cNvPr id="2" name="Title 1"/>
          <p:cNvSpPr>
            <a:spLocks noGrp="1"/>
          </p:cNvSpPr>
          <p:nvPr>
            <p:ph type="title"/>
          </p:nvPr>
        </p:nvSpPr>
        <p:spPr bwMode="gray"/>
        <p:txBody>
          <a:bodyPr vert="horz"/>
          <a:lstStyle/>
          <a:p>
            <a:r>
              <a:rPr lang="de-DE" dirty="0" smtClean="0"/>
              <a:t>Rechnung auf Basis eines Rahmenbestellauftrags.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Überprüfung der Informationen.</a:t>
            </a:r>
            <a:endParaRPr lang="de-DE" dirty="0">
              <a:solidFill>
                <a:schemeClr val="tx2"/>
              </a:solidFill>
            </a:endParaRPr>
          </a:p>
        </p:txBody>
      </p:sp>
      <p:sp>
        <p:nvSpPr>
          <p:cNvPr id="5" name="Datumsplatzhalter 4"/>
          <p:cNvSpPr>
            <a:spLocks noGrp="1"/>
          </p:cNvSpPr>
          <p:nvPr>
            <p:ph type="dt" sz="half" idx="10"/>
          </p:nvPr>
        </p:nvSpPr>
        <p:spPr/>
        <p:txBody>
          <a:bodyPr/>
          <a:lstStyle/>
          <a:p>
            <a:fld id="{AE3E5D06-D5A5-4A78-ACF9-4EB62ABF9AF6}"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68</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6" name="Grafik 15"/>
          <p:cNvPicPr>
            <a:picLocks noChangeAspect="1"/>
          </p:cNvPicPr>
          <p:nvPr/>
        </p:nvPicPr>
        <p:blipFill>
          <a:blip r:embed="rId9"/>
          <a:stretch>
            <a:fillRect/>
          </a:stretch>
        </p:blipFill>
        <p:spPr>
          <a:xfrm>
            <a:off x="550436" y="3213764"/>
            <a:ext cx="8958692" cy="2202443"/>
          </a:xfrm>
          <a:prstGeom prst="rect">
            <a:avLst/>
          </a:prstGeom>
        </p:spPr>
      </p:pic>
      <p:sp>
        <p:nvSpPr>
          <p:cNvPr id="17" name="Interaktive Schaltfläche: Anfang 16">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p:cNvSpPr/>
          <p:nvPr/>
        </p:nvSpPr>
        <p:spPr>
          <a:xfrm>
            <a:off x="573587" y="5982886"/>
            <a:ext cx="1512210" cy="228339"/>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Textfeld 28"/>
          <p:cNvSpPr txBox="1"/>
          <p:nvPr/>
        </p:nvSpPr>
        <p:spPr>
          <a:xfrm>
            <a:off x="636450" y="5927423"/>
            <a:ext cx="1449347" cy="240772"/>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2"/>
              </a:rPr>
              <a:t>Verbleibender Betrag?</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2620479846"/>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792701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101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4438976" y="1701554"/>
            <a:ext cx="720100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So erstellen Sie eine Vertragsrechnung:</a:t>
            </a:r>
          </a:p>
          <a:p>
            <a:pPr marL="342900" indent="-342900">
              <a:buFont typeface="+mj-lt"/>
              <a:buAutoNum type="arabicPeriod"/>
            </a:pPr>
            <a:r>
              <a:rPr lang="de-DE" b="1" dirty="0" smtClean="0"/>
              <a:t>Wählen </a:t>
            </a:r>
            <a:r>
              <a:rPr lang="de-DE" b="1" dirty="0"/>
              <a:t>Sie auf dem </a:t>
            </a:r>
            <a:r>
              <a:rPr lang="de-DE" b="1" dirty="0" smtClean="0"/>
              <a:t>Startbildschirm </a:t>
            </a:r>
            <a:r>
              <a:rPr lang="de-DE" dirty="0" smtClean="0"/>
              <a:t>Ihres </a:t>
            </a:r>
            <a:r>
              <a:rPr lang="de-DE" dirty="0" err="1"/>
              <a:t>Ariba</a:t>
            </a:r>
            <a:r>
              <a:rPr lang="de-DE" dirty="0"/>
              <a:t>-Network-Kontos das Dropdown-Menü </a:t>
            </a:r>
            <a:r>
              <a:rPr lang="de-DE" b="1" dirty="0" smtClean="0"/>
              <a:t>Erstellen </a:t>
            </a:r>
            <a:r>
              <a:rPr lang="de-DE" dirty="0" smtClean="0"/>
              <a:t>und </a:t>
            </a:r>
            <a:r>
              <a:rPr lang="de-DE" b="1" dirty="0" smtClean="0"/>
              <a:t>wählen </a:t>
            </a:r>
            <a:r>
              <a:rPr lang="de-DE" dirty="0" smtClean="0"/>
              <a:t>Sie </a:t>
            </a:r>
            <a:r>
              <a:rPr lang="de-DE" b="1" dirty="0"/>
              <a:t>Vertragsrechnung</a:t>
            </a:r>
            <a:r>
              <a:rPr lang="de-DE" dirty="0"/>
              <a:t>.</a:t>
            </a:r>
          </a:p>
          <a:p>
            <a:pPr marL="342900" indent="-342900">
              <a:buFont typeface="+mj-lt"/>
              <a:buAutoNum type="arabicPeriod"/>
            </a:pPr>
            <a:r>
              <a:rPr lang="de-DE" b="1" dirty="0" smtClean="0"/>
              <a:t>Wählen Sie </a:t>
            </a:r>
            <a:r>
              <a:rPr lang="de-DE" dirty="0" smtClean="0"/>
              <a:t>in </a:t>
            </a:r>
            <a:r>
              <a:rPr lang="de-DE" dirty="0"/>
              <a:t>der Dropdown-Liste „Kunde“ den Eintrag für </a:t>
            </a:r>
            <a:r>
              <a:rPr lang="de-DE" dirty="0" smtClean="0"/>
              <a:t>TÜV Rheinland aus</a:t>
            </a:r>
            <a:r>
              <a:rPr lang="de-DE" dirty="0"/>
              <a:t>.</a:t>
            </a:r>
          </a:p>
          <a:p>
            <a:pPr marL="342900" indent="-342900">
              <a:buFont typeface="+mj-lt"/>
              <a:buAutoNum type="arabicPeriod"/>
            </a:pPr>
            <a:r>
              <a:rPr lang="de-DE" b="1" dirty="0" smtClean="0"/>
              <a:t>Vervollständigen Sie </a:t>
            </a:r>
            <a:r>
              <a:rPr lang="de-DE" dirty="0" smtClean="0"/>
              <a:t>den </a:t>
            </a:r>
            <a:r>
              <a:rPr lang="de-DE" dirty="0"/>
              <a:t>Rechnungseintrag, indem </a:t>
            </a:r>
            <a:r>
              <a:rPr lang="de-DE" dirty="0" smtClean="0"/>
              <a:t>Sie alle </a:t>
            </a:r>
            <a:r>
              <a:rPr lang="de-DE" dirty="0"/>
              <a:t>mit einem Sternchen (*) gekennzeichneten Felder ausfüllen.</a:t>
            </a:r>
          </a:p>
        </p:txBody>
      </p:sp>
      <p:sp>
        <p:nvSpPr>
          <p:cNvPr id="2" name="Title 1"/>
          <p:cNvSpPr>
            <a:spLocks noGrp="1"/>
          </p:cNvSpPr>
          <p:nvPr>
            <p:ph type="title"/>
          </p:nvPr>
        </p:nvSpPr>
        <p:spPr bwMode="gray"/>
        <p:txBody>
          <a:bodyPr vert="horz"/>
          <a:lstStyle/>
          <a:p>
            <a:r>
              <a:rPr lang="de-DE" dirty="0" smtClean="0"/>
              <a:t>Rechnung auf Basis eines Vertrags.</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C76B7E61-7D86-4378-8F2A-A562F46B58AC}"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69</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7" name="Grafik 16"/>
          <p:cNvPicPr>
            <a:picLocks noChangeAspect="1"/>
          </p:cNvPicPr>
          <p:nvPr/>
        </p:nvPicPr>
        <p:blipFill>
          <a:blip r:embed="rId9"/>
          <a:stretch>
            <a:fillRect/>
          </a:stretch>
        </p:blipFill>
        <p:spPr>
          <a:xfrm>
            <a:off x="550437" y="1630436"/>
            <a:ext cx="1512210" cy="2281865"/>
          </a:xfrm>
          <a:prstGeom prst="rect">
            <a:avLst/>
          </a:prstGeom>
        </p:spPr>
      </p:pic>
      <p:pic>
        <p:nvPicPr>
          <p:cNvPr id="18" name="Grafik 17"/>
          <p:cNvPicPr>
            <a:picLocks noChangeAspect="1"/>
          </p:cNvPicPr>
          <p:nvPr/>
        </p:nvPicPr>
        <p:blipFill>
          <a:blip r:embed="rId10"/>
          <a:stretch>
            <a:fillRect/>
          </a:stretch>
        </p:blipFill>
        <p:spPr>
          <a:xfrm>
            <a:off x="550436" y="3958457"/>
            <a:ext cx="3760515" cy="1998699"/>
          </a:xfrm>
          <a:prstGeom prst="rect">
            <a:avLst/>
          </a:prstGeom>
        </p:spPr>
      </p:pic>
      <p:pic>
        <p:nvPicPr>
          <p:cNvPr id="19" name="Grafik 18"/>
          <p:cNvPicPr>
            <a:picLocks noChangeAspect="1"/>
          </p:cNvPicPr>
          <p:nvPr/>
        </p:nvPicPr>
        <p:blipFill>
          <a:blip r:embed="rId11"/>
          <a:stretch>
            <a:fillRect/>
          </a:stretch>
        </p:blipFill>
        <p:spPr>
          <a:xfrm>
            <a:off x="4438976" y="3723076"/>
            <a:ext cx="5673388" cy="2234080"/>
          </a:xfrm>
          <a:prstGeom prst="rect">
            <a:avLst/>
          </a:prstGeom>
        </p:spPr>
      </p:pic>
      <p:sp>
        <p:nvSpPr>
          <p:cNvPr id="20" name="Interaktive Schaltfläche: Anfang 19">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065691498"/>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149" name="think-cell Folie" r:id="rId7" imgW="349" imgH="349" progId="TCLayout.ActiveDocument.1">
                  <p:embed/>
                </p:oleObj>
              </mc:Choice>
              <mc:Fallback>
                <p:oleObj name="think-cell Folie" r:id="rId7" imgW="349" imgH="349" progId="TCLayout.ActiveDocument.1">
                  <p:embed/>
                  <p:pic>
                    <p:nvPicPr>
                      <p:cNvPr id="17" name="Objekt 16"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a:t>Vorgaben </a:t>
            </a:r>
            <a:r>
              <a:rPr lang="de-DE" dirty="0" smtClean="0"/>
              <a:t>von TÜV Rheinland.</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400" dirty="0"/>
              <a:t>Projektspezifika für </a:t>
            </a:r>
            <a:r>
              <a:rPr lang="de-DE" sz="1400" dirty="0" smtClean="0"/>
              <a:t>TÜV Rheinland:</a:t>
            </a:r>
          </a:p>
          <a:p>
            <a:r>
              <a:rPr lang="de-DE" sz="1400" b="1" dirty="0"/>
              <a:t>Steuerdaten</a:t>
            </a:r>
            <a:r>
              <a:rPr lang="de-DE" sz="1400" dirty="0"/>
              <a:t> werden auf Ebene des Rechnungskopfes/der Zusammenfassung oder auf Positionsebene der Rechnung akzeptiert</a:t>
            </a:r>
            <a:r>
              <a:rPr lang="de-DE" sz="1400" dirty="0" smtClean="0"/>
              <a:t>.</a:t>
            </a:r>
          </a:p>
          <a:p>
            <a:r>
              <a:rPr lang="de-DE" sz="1400" b="1" dirty="0"/>
              <a:t>Versanddaten</a:t>
            </a:r>
            <a:r>
              <a:rPr lang="de-DE" sz="1400" dirty="0"/>
              <a:t> werden auf Ebene des Rechnungskopfes/der Zusammenfassung oder auf Positionsebene akzeptiert. Wenn </a:t>
            </a:r>
            <a:r>
              <a:rPr lang="de-DE" sz="1400" dirty="0" smtClean="0"/>
              <a:t>Collaborative Supply </a:t>
            </a:r>
            <a:r>
              <a:rPr lang="de-DE" sz="1400" dirty="0"/>
              <a:t>Chain aktiviert ist, werden Versanddaten auf Ebene des Rechnungskopfes/der Rechnungszusammenfassung hinzugefügt.</a:t>
            </a:r>
          </a:p>
        </p:txBody>
      </p:sp>
      <p:sp>
        <p:nvSpPr>
          <p:cNvPr id="7" name="Textplatzhalter 6"/>
          <p:cNvSpPr>
            <a:spLocks noGrp="1"/>
          </p:cNvSpPr>
          <p:nvPr>
            <p:ph type="body" sz="quarter" idx="14"/>
          </p:nvPr>
        </p:nvSpPr>
        <p:spPr/>
        <p:txBody>
          <a:bodyPr/>
          <a:lstStyle/>
          <a:p>
            <a:r>
              <a:rPr lang="de-DE" dirty="0"/>
              <a:t>Unterstützte Dokumente via Ariba </a:t>
            </a:r>
            <a:r>
              <a:rPr lang="de-DE" dirty="0" smtClean="0"/>
              <a:t>Network.</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7</a:t>
            </a:fld>
            <a:endParaRPr lang="de-DE" dirty="0"/>
          </a:p>
        </p:txBody>
      </p:sp>
      <p:sp>
        <p:nvSpPr>
          <p:cNvPr id="10" name="Datumsplatzhalter 9"/>
          <p:cNvSpPr>
            <a:spLocks noGrp="1"/>
          </p:cNvSpPr>
          <p:nvPr>
            <p:ph type="dt" sz="half" idx="10"/>
          </p:nvPr>
        </p:nvSpPr>
        <p:spPr/>
        <p:txBody>
          <a:bodyPr/>
          <a:lstStyle/>
          <a:p>
            <a:fld id="{B1E07AFE-BE0D-480E-A97B-825B8E28BB6C}" type="datetime1">
              <a:rPr lang="de-DE" smtClean="0"/>
              <a:pPr/>
              <a:t>09.03.2022</a:t>
            </a:fld>
            <a:endParaRPr lang="de-DE" dirty="0"/>
          </a:p>
        </p:txBody>
      </p:sp>
      <p:graphicFrame>
        <p:nvGraphicFramePr>
          <p:cNvPr id="2" name="Tabelle 1"/>
          <p:cNvGraphicFramePr>
            <a:graphicFrameLocks noGrp="1"/>
          </p:cNvGraphicFramePr>
          <p:nvPr>
            <p:custDataLst>
              <p:tags r:id="rId4"/>
            </p:custDataLst>
            <p:extLst>
              <p:ext uri="{D42A27DB-BD31-4B8C-83A1-F6EECF244321}">
                <p14:modId xmlns:p14="http://schemas.microsoft.com/office/powerpoint/2010/main" val="1319654551"/>
              </p:ext>
            </p:extLst>
          </p:nvPr>
        </p:nvGraphicFramePr>
        <p:xfrm>
          <a:off x="1630586" y="2997734"/>
          <a:ext cx="8613386" cy="2473960"/>
        </p:xfrm>
        <a:graphic>
          <a:graphicData uri="http://schemas.openxmlformats.org/drawingml/2006/table">
            <a:tbl>
              <a:tblPr firstRow="1" bandRow="1">
                <a:tableStyleId>{5C22544A-7EE6-4342-B048-85BDC9FD1C3A}</a:tableStyleId>
              </a:tblPr>
              <a:tblGrid>
                <a:gridCol w="4306693">
                  <a:extLst>
                    <a:ext uri="{9D8B030D-6E8A-4147-A177-3AD203B41FA5}">
                      <a16:colId xmlns:a16="http://schemas.microsoft.com/office/drawing/2014/main" val="819228235"/>
                    </a:ext>
                  </a:extLst>
                </a:gridCol>
                <a:gridCol w="4306693">
                  <a:extLst>
                    <a:ext uri="{9D8B030D-6E8A-4147-A177-3AD203B41FA5}">
                      <a16:colId xmlns:a16="http://schemas.microsoft.com/office/drawing/2014/main" val="98958521"/>
                    </a:ext>
                  </a:extLst>
                </a:gridCol>
              </a:tblGrid>
              <a:tr h="370840">
                <a:tc>
                  <a: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rtl="0"/>
                      <a:r>
                        <a:rPr lang="de-DE" sz="1200" dirty="0" smtClean="0">
                          <a:solidFill>
                            <a:schemeClr val="dk1"/>
                          </a:solidFill>
                        </a:rPr>
                        <a:t>Bestellungen.</a:t>
                      </a:r>
                      <a:endParaRPr lang="de-DE" sz="12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rtl="0"/>
                      <a:endParaRPr lang="de-DE" sz="12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50478627"/>
                  </a:ext>
                </a:extLst>
              </a:tr>
              <a:tr h="370840">
                <a:tc>
                  <a: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rtl="0"/>
                      <a:r>
                        <a:rPr lang="de-DE" sz="1200" b="1" dirty="0" smtClean="0">
                          <a:solidFill>
                            <a:schemeClr val="dk1"/>
                          </a:solidFill>
                        </a:rPr>
                        <a:t>Bestellbestätigungen.</a:t>
                      </a:r>
                    </a:p>
                    <a:p>
                      <a:pPr marL="176213" indent="0" rtl="0">
                        <a:buNone/>
                      </a:pPr>
                      <a:r>
                        <a:rPr lang="de-DE" sz="1100" b="0" i="0" u="none" strike="noStrike" kern="1200" baseline="0" dirty="0" smtClean="0">
                          <a:solidFill>
                            <a:schemeClr val="dk1"/>
                          </a:solidFill>
                          <a:latin typeface="+mn-lt"/>
                          <a:ea typeface="+mn-ea"/>
                          <a:cs typeface="+mn-cs"/>
                        </a:rPr>
                        <a:t>Abgleich mit einer vollständigen Bestellung oder einer Position.</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smtClean="0">
                          <a:solidFill>
                            <a:schemeClr val="dk1"/>
                          </a:solidFill>
                          <a:latin typeface="+mn-lt"/>
                          <a:ea typeface="+mn-ea"/>
                          <a:cs typeface="+mn-cs"/>
                        </a:rPr>
                        <a:t>Rechnungen f. Rahmenbestellaufträge.</a:t>
                      </a:r>
                    </a:p>
                    <a:p>
                      <a:pPr marL="0" indent="176213" rtl="0"/>
                      <a:r>
                        <a:rPr lang="de-DE" sz="1100" dirty="0" smtClean="0">
                          <a:solidFill>
                            <a:schemeClr val="dk1"/>
                          </a:solidFill>
                        </a:rPr>
                        <a:t>Abgleich mit einem Rahmenbestellauftrag.</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53928618"/>
                  </a:ext>
                </a:extLst>
              </a:tr>
              <a:tr h="370840">
                <a:tc>
                  <a: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rtl="0"/>
                      <a:r>
                        <a:rPr lang="de-DE" sz="1200" b="1" i="0" u="none" strike="noStrike" kern="1200" baseline="0" dirty="0" smtClean="0">
                          <a:solidFill>
                            <a:schemeClr val="dk1"/>
                          </a:solidFill>
                          <a:latin typeface="+mn-lt"/>
                          <a:ea typeface="+mn-ea"/>
                          <a:cs typeface="+mn-cs"/>
                        </a:rPr>
                        <a:t>Versandbenachrichtigungen/</a:t>
                      </a:r>
                      <a:r>
                        <a:rPr lang="de-DE" sz="1200" b="1" i="0" u="none" strike="noStrike" kern="1200" baseline="0" dirty="0" err="1" smtClean="0">
                          <a:solidFill>
                            <a:schemeClr val="dk1"/>
                          </a:solidFill>
                          <a:latin typeface="+mn-lt"/>
                          <a:ea typeface="+mn-ea"/>
                          <a:cs typeface="+mn-cs"/>
                        </a:rPr>
                        <a:t>Lieferavise</a:t>
                      </a:r>
                      <a:r>
                        <a:rPr lang="de-DE" sz="1200" b="1" i="0" u="none" strike="noStrike" kern="1200" baseline="0" dirty="0" smtClean="0">
                          <a:solidFill>
                            <a:schemeClr val="dk1"/>
                          </a:solidFill>
                          <a:latin typeface="+mn-lt"/>
                          <a:ea typeface="+mn-ea"/>
                          <a:cs typeface="+mn-cs"/>
                        </a:rPr>
                        <a:t>.</a:t>
                      </a:r>
                      <a:endParaRPr lang="de-DE" sz="1200" b="0" i="0" u="none" strike="noStrike" kern="1200" baseline="0" dirty="0" smtClean="0">
                        <a:solidFill>
                          <a:schemeClr val="dk1"/>
                        </a:solidFill>
                        <a:latin typeface="+mn-lt"/>
                        <a:ea typeface="+mn-ea"/>
                        <a:cs typeface="+mn-cs"/>
                      </a:endParaRPr>
                    </a:p>
                    <a:p>
                      <a:pPr marL="179388" indent="-3175" rtl="0">
                        <a:buNone/>
                      </a:pPr>
                      <a:r>
                        <a:rPr lang="de-DE" sz="1100" b="0" i="0" u="none" strike="noStrike" kern="1200" baseline="0" dirty="0" smtClean="0">
                          <a:solidFill>
                            <a:schemeClr val="dk1"/>
                          </a:solidFill>
                          <a:latin typeface="+mn-lt"/>
                          <a:ea typeface="+mn-ea"/>
                          <a:cs typeface="+mn-cs"/>
                        </a:rPr>
                        <a:t>Abgleich mit einer Bestellung, wenn Artikel versendet werden.</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smtClean="0">
                          <a:solidFill>
                            <a:schemeClr val="dk1"/>
                          </a:solidFill>
                          <a:latin typeface="+mn-lt"/>
                          <a:ea typeface="+mn-ea"/>
                          <a:cs typeface="+mn-cs"/>
                        </a:rPr>
                        <a:t>Dienstleistungsrechnungen.</a:t>
                      </a:r>
                    </a:p>
                    <a:p>
                      <a:pPr marL="176213" indent="0" rtl="0"/>
                      <a:r>
                        <a:rPr lang="de-DE" sz="1100" dirty="0" smtClean="0">
                          <a:solidFill>
                            <a:schemeClr val="dk1"/>
                          </a:solidFill>
                        </a:rPr>
                        <a:t>Rechnungen, die Details zu Servicepositionen erfordern.</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428998712"/>
                  </a:ext>
                </a:extLst>
              </a:tr>
              <a:tr h="370840">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smtClean="0">
                          <a:solidFill>
                            <a:schemeClr val="dk1"/>
                          </a:solidFill>
                          <a:latin typeface="+mn-lt"/>
                          <a:ea typeface="+mn-ea"/>
                          <a:cs typeface="+mn-cs"/>
                        </a:rPr>
                        <a:t>Detailrechnungen.</a:t>
                      </a:r>
                    </a:p>
                    <a:p>
                      <a:pPr marL="176213" indent="0" rtl="0"/>
                      <a:r>
                        <a:rPr lang="de-DE" sz="1100" b="0" i="0" u="none" strike="noStrike" kern="1200" baseline="0" dirty="0" smtClean="0">
                          <a:solidFill>
                            <a:schemeClr val="dk1"/>
                          </a:solidFill>
                          <a:latin typeface="+mn-lt"/>
                          <a:ea typeface="+mn-ea"/>
                          <a:cs typeface="+mn-cs"/>
                        </a:rPr>
                        <a:t>Abgleich mit einer einzigen Bestellung, die sich auf eine Position bezieht.</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err="1" smtClean="0">
                          <a:solidFill>
                            <a:schemeClr val="dk1"/>
                          </a:solidFill>
                          <a:latin typeface="+mn-lt"/>
                          <a:ea typeface="+mn-ea"/>
                          <a:cs typeface="+mn-cs"/>
                        </a:rPr>
                        <a:t>Korrekturrchg</a:t>
                      </a:r>
                      <a:r>
                        <a:rPr lang="de-DE" sz="1200" b="1" i="0" u="none" strike="noStrike" kern="1200" baseline="0" dirty="0" smtClean="0">
                          <a:solidFill>
                            <a:schemeClr val="dk1"/>
                          </a:solidFill>
                          <a:latin typeface="+mn-lt"/>
                          <a:ea typeface="+mn-ea"/>
                          <a:cs typeface="+mn-cs"/>
                        </a:rPr>
                        <a:t> ./Rechnungskorrekturen.</a:t>
                      </a:r>
                    </a:p>
                    <a:p>
                      <a:pPr marL="0" indent="176213" rtl="0"/>
                      <a:r>
                        <a:rPr lang="de-DE" sz="1100" dirty="0" smtClean="0">
                          <a:solidFill>
                            <a:schemeClr val="dk1"/>
                          </a:solidFill>
                        </a:rPr>
                        <a:t>Korrekturen auf Positionsebene; Preis-/Mengenkorrekturen.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703072110"/>
                  </a:ext>
                </a:extLst>
              </a:tr>
              <a:tr h="370840">
                <a:tc>
                  <a:txBody>
                    <a:bodyPr/>
                    <a:lstStyle/>
                    <a:p>
                      <a:pPr marL="180000" indent="-180000" algn="l" defTabSz="1219170" rtl="0" eaLnBrk="1" latinLnBrk="0" hangingPunct="1">
                        <a:buClr>
                          <a:schemeClr val="tx2"/>
                        </a:buClr>
                        <a:buFont typeface="Wingdings" panose="05000000000000000000" pitchFamily="2" charset="2"/>
                        <a:buChar char="§"/>
                      </a:pPr>
                      <a:r>
                        <a:rPr lang="de-DE" sz="1200" b="1" i="0" u="none" strike="noStrike" kern="1200" baseline="0" dirty="0" smtClean="0">
                          <a:solidFill>
                            <a:schemeClr val="dk1"/>
                          </a:solidFill>
                          <a:latin typeface="+mn-lt"/>
                          <a:ea typeface="+mn-ea"/>
                          <a:cs typeface="+mn-cs"/>
                        </a:rPr>
                        <a:t>Teilrechnungen.</a:t>
                      </a:r>
                    </a:p>
                    <a:p>
                      <a:pPr marL="176213" indent="0" rtl="0"/>
                      <a:r>
                        <a:rPr lang="de-DE" sz="1100" b="0" i="0" u="none" strike="noStrike" kern="1200" baseline="0" dirty="0" smtClean="0">
                          <a:solidFill>
                            <a:schemeClr val="dk1"/>
                          </a:solidFill>
                          <a:latin typeface="+mn-lt"/>
                          <a:ea typeface="+mn-ea"/>
                          <a:cs typeface="+mn-cs"/>
                        </a:rPr>
                        <a:t>Abgleich mit einer bestimmten Position aus einer einzigen Bestellung.</a:t>
                      </a:r>
                      <a:endParaRPr lang="de-DE" sz="1100" dirty="0">
                        <a:solidFill>
                          <a:schemeClr val="dk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171450" indent="-171450">
                        <a:buClr>
                          <a:srgbClr val="0070C0"/>
                        </a:buClr>
                        <a:buFont typeface="Wingdings" panose="05000000000000000000" pitchFamily="2" charset="2"/>
                        <a:buChar char="§"/>
                      </a:pPr>
                      <a:r>
                        <a:rPr lang="de-DE" sz="1200" b="1" dirty="0" smtClean="0"/>
                        <a:t>Leistungserfassungsblätter.</a:t>
                      </a:r>
                    </a:p>
                    <a:p>
                      <a:pPr marL="0" indent="176213" algn="l" defTabSz="1219170" rtl="0" eaLnBrk="1" latinLnBrk="0" hangingPunct="1"/>
                      <a:r>
                        <a:rPr lang="de-DE" sz="1100" kern="1200" dirty="0" smtClean="0">
                          <a:solidFill>
                            <a:schemeClr val="dk1"/>
                          </a:solidFill>
                          <a:latin typeface="+mn-lt"/>
                          <a:ea typeface="+mn-ea"/>
                          <a:cs typeface="+mn-cs"/>
                        </a:rPr>
                        <a:t>Abgleich mit einer einzigen Bestellung, die sich auf eine</a:t>
                      </a:r>
                    </a:p>
                    <a:p>
                      <a:pPr marL="0" indent="176213" algn="l" defTabSz="1219170" rtl="0" eaLnBrk="1" latinLnBrk="0" hangingPunct="1"/>
                      <a:r>
                        <a:rPr lang="de-DE" sz="1100" kern="1200" dirty="0" smtClean="0">
                          <a:solidFill>
                            <a:schemeClr val="dk1"/>
                          </a:solidFill>
                          <a:latin typeface="+mn-lt"/>
                          <a:ea typeface="+mn-ea"/>
                          <a:cs typeface="+mn-cs"/>
                        </a:rPr>
                        <a:t>Position bezieht.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22986077"/>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5" name="Interaktive Schaltfläche: Anfang 14">
            <a:hlinkClick r:id="" action="ppaction://noaction"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532670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537124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4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167216" y="1701554"/>
            <a:ext cx="547276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Es gibt eine Option zum Hinzufügen von Steuern, Versanddaten, Bearbeitungskosten, Skonto, Anmerkungen und Anlagen zu Vertragsrechnungen.</a:t>
            </a:r>
          </a:p>
          <a:p>
            <a:pPr marL="0" indent="0">
              <a:buNone/>
            </a:pPr>
            <a:endParaRPr lang="de-DE" dirty="0" smtClean="0"/>
          </a:p>
          <a:p>
            <a:pPr marL="0" indent="0">
              <a:buNone/>
            </a:pPr>
            <a:r>
              <a:rPr lang="de-DE" dirty="0" smtClean="0"/>
              <a:t>So fügen Sie der Rechnung Positionen hinzu:</a:t>
            </a:r>
          </a:p>
          <a:p>
            <a:pPr marL="342900" indent="-342900">
              <a:buFont typeface="+mj-lt"/>
              <a:buAutoNum type="arabicPeriod"/>
            </a:pPr>
            <a:r>
              <a:rPr lang="de-DE" b="1" dirty="0" smtClean="0"/>
              <a:t>Wählen Sie </a:t>
            </a:r>
            <a:r>
              <a:rPr lang="de-DE" dirty="0" smtClean="0"/>
              <a:t>Katalog-und Nichtkatalog-Optionen aus.</a:t>
            </a:r>
          </a:p>
          <a:p>
            <a:pPr marL="342900" indent="-342900">
              <a:buFont typeface="+mj-lt"/>
              <a:buAutoNum type="arabicPeriod"/>
            </a:pPr>
            <a:r>
              <a:rPr lang="de-DE" b="1" dirty="0" smtClean="0"/>
              <a:t>Füllen Sie </a:t>
            </a:r>
            <a:r>
              <a:rPr lang="de-DE" dirty="0" smtClean="0"/>
              <a:t>die obligatorischen Felder aus, die mit einem Sternchen (*) gekennzeichnet sind.</a:t>
            </a:r>
          </a:p>
          <a:p>
            <a:pPr marL="342900" indent="-342900">
              <a:buFont typeface="+mj-lt"/>
              <a:buAutoNum type="arabicPeriod"/>
            </a:pPr>
            <a:r>
              <a:rPr lang="de-DE" b="1" dirty="0" smtClean="0"/>
              <a:t>Aktualisieren Sie </a:t>
            </a:r>
            <a:r>
              <a:rPr lang="de-DE" dirty="0" smtClean="0"/>
              <a:t>den Gesamtbetrag.</a:t>
            </a:r>
          </a:p>
          <a:p>
            <a:pPr marL="342900" indent="-342900">
              <a:buFont typeface="+mj-lt"/>
              <a:buAutoNum type="arabicPeriod"/>
            </a:pPr>
            <a:r>
              <a:rPr lang="de-DE" b="1" dirty="0" smtClean="0"/>
              <a:t>Klicken Sie </a:t>
            </a:r>
            <a:r>
              <a:rPr lang="de-DE" dirty="0" smtClean="0"/>
              <a:t>auf die Schaltfläche „Einreichen“, um die Rechnung einzureichen.</a:t>
            </a:r>
          </a:p>
          <a:p>
            <a:pPr marL="0" indent="0">
              <a:buNone/>
            </a:pPr>
            <a:endParaRPr lang="de-DE" dirty="0"/>
          </a:p>
        </p:txBody>
      </p:sp>
      <p:sp>
        <p:nvSpPr>
          <p:cNvPr id="2" name="Title 1"/>
          <p:cNvSpPr>
            <a:spLocks noGrp="1"/>
          </p:cNvSpPr>
          <p:nvPr>
            <p:ph type="title"/>
          </p:nvPr>
        </p:nvSpPr>
        <p:spPr bwMode="gray"/>
        <p:txBody>
          <a:bodyPr vert="horz"/>
          <a:lstStyle/>
          <a:p>
            <a:r>
              <a:rPr lang="de-DE" dirty="0" smtClean="0"/>
              <a:t>Rechnung auf Basis eines Vertrags.</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Optionen auf Kopfzeilen und Positionsebene.</a:t>
            </a:r>
            <a:endParaRPr lang="de-DE" dirty="0">
              <a:solidFill>
                <a:schemeClr val="tx2"/>
              </a:solidFill>
            </a:endParaRPr>
          </a:p>
        </p:txBody>
      </p:sp>
      <p:sp>
        <p:nvSpPr>
          <p:cNvPr id="5" name="Datumsplatzhalter 4"/>
          <p:cNvSpPr>
            <a:spLocks noGrp="1"/>
          </p:cNvSpPr>
          <p:nvPr>
            <p:ph type="dt" sz="half" idx="10"/>
          </p:nvPr>
        </p:nvSpPr>
        <p:spPr/>
        <p:txBody>
          <a:bodyPr/>
          <a:lstStyle/>
          <a:p>
            <a:fld id="{8478C72F-9315-4D5B-AD84-DBDACF9E1B72}"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70</a:t>
            </a:fld>
            <a:endParaRPr lang="de-DE" dirty="0"/>
          </a:p>
        </p:txBody>
      </p:sp>
      <p:grpSp>
        <p:nvGrpSpPr>
          <p:cNvPr id="13" name="Gruppieren 12"/>
          <p:cNvGrpSpPr/>
          <p:nvPr/>
        </p:nvGrpSpPr>
        <p:grpSpPr>
          <a:xfrm>
            <a:off x="10243972" y="729374"/>
            <a:ext cx="1368010" cy="216000"/>
            <a:chOff x="7535466" y="689508"/>
            <a:chExt cx="1368010" cy="216000"/>
          </a:xfrm>
        </p:grpSpPr>
        <p:sp>
          <p:nvSpPr>
            <p:cNvPr id="15" name="Interaktive Schaltfläche: Nächste(r) oder Weiter 14">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Zurück oder Vorherige(r) 15">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Start 16">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8" name="Grafik 17"/>
          <p:cNvPicPr>
            <a:picLocks noChangeAspect="1"/>
          </p:cNvPicPr>
          <p:nvPr/>
        </p:nvPicPr>
        <p:blipFill>
          <a:blip r:embed="rId9"/>
          <a:stretch>
            <a:fillRect/>
          </a:stretch>
        </p:blipFill>
        <p:spPr>
          <a:xfrm>
            <a:off x="550436" y="1630437"/>
            <a:ext cx="1188007" cy="1727348"/>
          </a:xfrm>
          <a:prstGeom prst="rect">
            <a:avLst/>
          </a:prstGeom>
        </p:spPr>
      </p:pic>
      <p:pic>
        <p:nvPicPr>
          <p:cNvPr id="19" name="Grafik 18"/>
          <p:cNvPicPr>
            <a:picLocks noChangeAspect="1"/>
          </p:cNvPicPr>
          <p:nvPr/>
        </p:nvPicPr>
        <p:blipFill>
          <a:blip r:embed="rId10"/>
          <a:stretch>
            <a:fillRect/>
          </a:stretch>
        </p:blipFill>
        <p:spPr>
          <a:xfrm>
            <a:off x="1797182" y="1605602"/>
            <a:ext cx="1437098" cy="1727349"/>
          </a:xfrm>
          <a:prstGeom prst="rect">
            <a:avLst/>
          </a:prstGeom>
        </p:spPr>
      </p:pic>
      <p:pic>
        <p:nvPicPr>
          <p:cNvPr id="20" name="Grafik 19"/>
          <p:cNvPicPr>
            <a:picLocks noChangeAspect="1"/>
          </p:cNvPicPr>
          <p:nvPr/>
        </p:nvPicPr>
        <p:blipFill>
          <a:blip r:embed="rId11"/>
          <a:stretch>
            <a:fillRect/>
          </a:stretch>
        </p:blipFill>
        <p:spPr>
          <a:xfrm>
            <a:off x="535901" y="3357785"/>
            <a:ext cx="5264729" cy="2088289"/>
          </a:xfrm>
          <a:prstGeom prst="rect">
            <a:avLst/>
          </a:prstGeom>
        </p:spPr>
      </p:pic>
      <p:pic>
        <p:nvPicPr>
          <p:cNvPr id="21" name="Grafik 20"/>
          <p:cNvPicPr>
            <a:picLocks noChangeAspect="1"/>
          </p:cNvPicPr>
          <p:nvPr/>
        </p:nvPicPr>
        <p:blipFill>
          <a:blip r:embed="rId12"/>
          <a:stretch>
            <a:fillRect/>
          </a:stretch>
        </p:blipFill>
        <p:spPr>
          <a:xfrm>
            <a:off x="6455256" y="4760008"/>
            <a:ext cx="2957695" cy="1506751"/>
          </a:xfrm>
          <a:prstGeom prst="rect">
            <a:avLst/>
          </a:prstGeom>
        </p:spPr>
      </p:pic>
      <p:sp>
        <p:nvSpPr>
          <p:cNvPr id="22" name="Interaktive Schaltfläche: Anfang 21">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p:cNvSpPr/>
          <p:nvPr/>
        </p:nvSpPr>
        <p:spPr>
          <a:xfrm>
            <a:off x="573586" y="5982885"/>
            <a:ext cx="1921119" cy="216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Textfeld 32"/>
          <p:cNvSpPr txBox="1"/>
          <p:nvPr/>
        </p:nvSpPr>
        <p:spPr>
          <a:xfrm>
            <a:off x="636450" y="5927423"/>
            <a:ext cx="1858255" cy="282129"/>
          </a:xfrm>
          <a:prstGeom prst="rect">
            <a:avLst/>
          </a:prstGeom>
          <a:noFill/>
        </p:spPr>
        <p:txBody>
          <a:bodyPr wrap="square" lIns="0" tIns="0" rIns="0" bIns="0" rtlCol="0">
            <a:spAutoFit/>
          </a:bodyPr>
          <a:lstStyle/>
          <a:p>
            <a:pPr>
              <a:lnSpc>
                <a:spcPts val="2200"/>
              </a:lnSpc>
              <a:buClr>
                <a:schemeClr val="tx2"/>
              </a:buClr>
            </a:pPr>
            <a:r>
              <a:rPr lang="de-DE" sz="1000" dirty="0" smtClean="0">
                <a:solidFill>
                  <a:schemeClr val="bg1"/>
                </a:solidFill>
                <a:hlinkClick r:id="rId15"/>
              </a:rPr>
              <a:t>Werden keine Artikel angezeigt?</a:t>
            </a:r>
            <a:endParaRPr lang="de-DE" sz="1000" dirty="0" smtClean="0">
              <a:solidFill>
                <a:schemeClr val="bg1"/>
              </a:solidFill>
            </a:endParaRPr>
          </a:p>
        </p:txBody>
      </p:sp>
    </p:spTree>
    <p:custDataLst>
      <p:tags r:id="rId2"/>
    </p:custDataLst>
    <p:extLst>
      <p:ext uri="{BB962C8B-B14F-4D97-AF65-F5344CB8AC3E}">
        <p14:creationId xmlns:p14="http://schemas.microsoft.com/office/powerpoint/2010/main" val="764521662"/>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81830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6133"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239226" y="1701554"/>
            <a:ext cx="5400750" cy="25203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smtClean="0"/>
              <a:t>So erstellen Sie eine Rechnungskorrektur für eine ganze Rechnung:</a:t>
            </a:r>
          </a:p>
          <a:p>
            <a:pPr marL="342900" indent="-342900">
              <a:buFont typeface="+mj-lt"/>
              <a:buAutoNum type="arabicPeriod"/>
            </a:pPr>
            <a:r>
              <a:rPr lang="de-DE" sz="1200" b="1" dirty="0" smtClean="0"/>
              <a:t>Wählen Sie </a:t>
            </a:r>
            <a:r>
              <a:rPr lang="de-DE" sz="1200" dirty="0" smtClean="0"/>
              <a:t>die Registerkarte </a:t>
            </a:r>
            <a:r>
              <a:rPr lang="de-DE" sz="1200" b="1" dirty="0" smtClean="0"/>
              <a:t>Posteingang.</a:t>
            </a:r>
            <a:endParaRPr lang="de-DE" sz="1200" dirty="0" smtClean="0"/>
          </a:p>
          <a:p>
            <a:pPr marL="342900" indent="-342900">
              <a:buFont typeface="+mj-lt"/>
              <a:buAutoNum type="arabicPeriod"/>
            </a:pPr>
            <a:r>
              <a:rPr lang="de-DE" sz="1200" b="1" dirty="0" smtClean="0"/>
              <a:t>Wählen Sie </a:t>
            </a:r>
            <a:r>
              <a:rPr lang="de-DE" sz="1200" dirty="0" smtClean="0"/>
              <a:t>den Bestellauftrag aus, der korrigiert werden soll, indem Sie das Optionsfeld auf dem Bestellauftrag aktivieren.</a:t>
            </a:r>
          </a:p>
          <a:p>
            <a:pPr marL="342900" indent="-342900">
              <a:buFont typeface="+mj-lt"/>
              <a:buAutoNum type="arabicPeriod"/>
            </a:pPr>
            <a:r>
              <a:rPr lang="de-DE" sz="1200" dirty="0" smtClean="0"/>
              <a:t>Klicken Sie auf </a:t>
            </a:r>
            <a:r>
              <a:rPr lang="de-DE" sz="1200" b="1" dirty="0" smtClean="0"/>
              <a:t>Rechnung erstellen </a:t>
            </a:r>
            <a:r>
              <a:rPr lang="de-DE" sz="1200" dirty="0" smtClean="0"/>
              <a:t>und wählen Sie </a:t>
            </a:r>
            <a:r>
              <a:rPr lang="de-DE" sz="1200" b="1" dirty="0" smtClean="0"/>
              <a:t>Rechnungskorrektur</a:t>
            </a:r>
            <a:r>
              <a:rPr lang="de-DE" sz="1200" dirty="0" smtClean="0"/>
              <a:t> aus oder wählen Sie </a:t>
            </a:r>
            <a:r>
              <a:rPr lang="de-DE" sz="1200" b="1" dirty="0" smtClean="0"/>
              <a:t>Rechnungskorrektur</a:t>
            </a:r>
            <a:r>
              <a:rPr lang="de-DE" sz="1200" dirty="0" smtClean="0"/>
              <a:t> im Dropdown-Menü </a:t>
            </a:r>
            <a:r>
              <a:rPr lang="de-DE" sz="1200" b="1" dirty="0" smtClean="0"/>
              <a:t>Aktionen</a:t>
            </a:r>
            <a:r>
              <a:rPr lang="de-DE" sz="1200" dirty="0" smtClean="0"/>
              <a:t> aus.</a:t>
            </a:r>
          </a:p>
          <a:p>
            <a:pPr marL="342900" indent="-342900">
              <a:buFont typeface="+mj-lt"/>
              <a:buAutoNum type="arabicPeriod"/>
            </a:pPr>
            <a:r>
              <a:rPr lang="de-DE" sz="1200" b="1" dirty="0" smtClean="0"/>
              <a:t>Geben Sie </a:t>
            </a:r>
            <a:r>
              <a:rPr lang="de-DE" sz="1200" dirty="0" smtClean="0"/>
              <a:t>im Formular für die Rechnungskorrektur die erforderlichen Daten ein (Rechnungsbetrag und Steuerbeträge werden automatisch negativ angezeigt). Füllen Sie alle mit einem Sternchen (*) gekennzeichneten obligatorischen Felder aus. </a:t>
            </a:r>
          </a:p>
          <a:p>
            <a:pPr marL="342900" indent="-342900">
              <a:buFont typeface="+mj-lt"/>
              <a:buAutoNum type="arabicPeriod"/>
            </a:pPr>
            <a:r>
              <a:rPr lang="de-DE" sz="1200" b="1" dirty="0" smtClean="0"/>
              <a:t>Klicken Sie auf „Weiter“.</a:t>
            </a:r>
            <a:endParaRPr lang="de-DE" sz="1200" dirty="0" smtClean="0"/>
          </a:p>
          <a:p>
            <a:pPr marL="342900" indent="-342900">
              <a:buFont typeface="+mj-lt"/>
              <a:buAutoNum type="arabicPeriod"/>
            </a:pPr>
            <a:r>
              <a:rPr lang="de-DE" sz="1200" b="1" dirty="0" smtClean="0"/>
              <a:t>Überprüfen Sie </a:t>
            </a:r>
            <a:r>
              <a:rPr lang="de-DE" sz="1200" dirty="0" smtClean="0"/>
              <a:t>die Rechnungskorrektur. </a:t>
            </a:r>
          </a:p>
          <a:p>
            <a:pPr marL="342900" indent="-342900">
              <a:buFont typeface="+mj-lt"/>
              <a:buAutoNum type="arabicPeriod"/>
            </a:pPr>
            <a:r>
              <a:rPr lang="de-DE" sz="1200" b="1" dirty="0" smtClean="0"/>
              <a:t>Klicken Sie </a:t>
            </a:r>
            <a:r>
              <a:rPr lang="de-DE" sz="1200" dirty="0" smtClean="0"/>
              <a:t>auf „Einreichen“.</a:t>
            </a:r>
          </a:p>
          <a:p>
            <a:pPr marL="0" indent="0">
              <a:buNone/>
            </a:pPr>
            <a:endParaRPr lang="de-DE" sz="1200" dirty="0"/>
          </a:p>
        </p:txBody>
      </p:sp>
      <p:sp>
        <p:nvSpPr>
          <p:cNvPr id="2" name="Title 1"/>
          <p:cNvSpPr>
            <a:spLocks noGrp="1"/>
          </p:cNvSpPr>
          <p:nvPr>
            <p:ph type="title"/>
          </p:nvPr>
        </p:nvSpPr>
        <p:spPr bwMode="gray"/>
        <p:txBody>
          <a:bodyPr vert="horz"/>
          <a:lstStyle/>
          <a:p>
            <a:r>
              <a:rPr lang="de-DE" dirty="0" err="1" smtClean="0"/>
              <a:t>Credit</a:t>
            </a:r>
            <a:r>
              <a:rPr lang="de-DE" dirty="0" smtClean="0"/>
              <a:t> Memo erstellen.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Kopfebene.</a:t>
            </a:r>
            <a:endParaRPr lang="de-DE" dirty="0">
              <a:solidFill>
                <a:schemeClr val="tx2"/>
              </a:solidFill>
            </a:endParaRPr>
          </a:p>
        </p:txBody>
      </p:sp>
      <p:sp>
        <p:nvSpPr>
          <p:cNvPr id="5" name="Datumsplatzhalter 4"/>
          <p:cNvSpPr>
            <a:spLocks noGrp="1"/>
          </p:cNvSpPr>
          <p:nvPr>
            <p:ph type="dt" sz="half" idx="10"/>
          </p:nvPr>
        </p:nvSpPr>
        <p:spPr/>
        <p:txBody>
          <a:bodyPr/>
          <a:lstStyle/>
          <a:p>
            <a:fld id="{8C60A286-0C6C-4805-B1CF-33EB7101092A}"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71</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700" dirty="0"/>
          </a:p>
        </p:txBody>
      </p:sp>
      <p:grpSp>
        <p:nvGrpSpPr>
          <p:cNvPr id="20" name="Gruppieren 19"/>
          <p:cNvGrpSpPr/>
          <p:nvPr/>
        </p:nvGrpSpPr>
        <p:grpSpPr>
          <a:xfrm>
            <a:off x="10243972" y="729374"/>
            <a:ext cx="1368010" cy="216000"/>
            <a:chOff x="7535466" y="689508"/>
            <a:chExt cx="1368010" cy="216000"/>
          </a:xfrm>
        </p:grpSpPr>
        <p:sp>
          <p:nvSpPr>
            <p:cNvPr id="21" name="Interaktive Schaltfläche: Nächste(r) oder Weiter 2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Zurück oder Vorherige(r) 2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Interaktive Schaltfläche: Start 2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sp>
        <p:nvSpPr>
          <p:cNvPr id="24" name="Textplatzhalter 3"/>
          <p:cNvSpPr txBox="1">
            <a:spLocks/>
          </p:cNvSpPr>
          <p:nvPr>
            <p:custDataLst>
              <p:tags r:id="rId6"/>
            </p:custDataLst>
          </p:nvPr>
        </p:nvSpPr>
        <p:spPr bwMode="gray">
          <a:xfrm>
            <a:off x="6328177" y="4895693"/>
            <a:ext cx="5300746" cy="981685"/>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lvl="0" indent="0">
              <a:spcAft>
                <a:spcPts val="0"/>
              </a:spcAft>
              <a:buClrTx/>
              <a:buNone/>
            </a:pPr>
            <a:r>
              <a:rPr lang="de-DE" sz="1200" dirty="0" smtClean="0">
                <a:solidFill>
                  <a:prstClr val="black"/>
                </a:solidFill>
              </a:rPr>
              <a:t>Für </a:t>
            </a:r>
            <a:r>
              <a:rPr lang="de-DE" sz="1200" b="1" dirty="0" smtClean="0">
                <a:solidFill>
                  <a:prstClr val="black"/>
                </a:solidFill>
              </a:rPr>
              <a:t>Standard-Account</a:t>
            </a:r>
            <a:r>
              <a:rPr lang="de-DE" sz="1200" dirty="0" smtClean="0">
                <a:solidFill>
                  <a:prstClr val="black"/>
                </a:solidFill>
              </a:rPr>
              <a:t> Lieferanten:</a:t>
            </a:r>
          </a:p>
          <a:p>
            <a:pPr marL="0" lvl="0" indent="0">
              <a:spcAft>
                <a:spcPts val="0"/>
              </a:spcAft>
              <a:buClrTx/>
              <a:buNone/>
            </a:pPr>
            <a:r>
              <a:rPr lang="de-DE" sz="1100" dirty="0" smtClean="0">
                <a:solidFill>
                  <a:prstClr val="black"/>
                </a:solidFill>
              </a:rPr>
              <a:t>Verwenden Sie die Ihnen zugesendete Bestellbenachrichtigungs-E-Mail, um Zugang zur Bestellung auf Ihrem AN-Konto zu erhalten, und die Bestellung weiter zu bearbeiten.</a:t>
            </a:r>
            <a:endParaRPr lang="de-DE" sz="700" dirty="0">
              <a:solidFill>
                <a:prstClr val="black"/>
              </a:solidFill>
            </a:endParaRPr>
          </a:p>
        </p:txBody>
      </p:sp>
      <p:pic>
        <p:nvPicPr>
          <p:cNvPr id="13" name="Grafik 12"/>
          <p:cNvPicPr>
            <a:picLocks noChangeAspect="1"/>
          </p:cNvPicPr>
          <p:nvPr/>
        </p:nvPicPr>
        <p:blipFill>
          <a:blip r:embed="rId11"/>
          <a:stretch>
            <a:fillRect/>
          </a:stretch>
        </p:blipFill>
        <p:spPr>
          <a:xfrm>
            <a:off x="550436" y="1461567"/>
            <a:ext cx="5444530" cy="4272547"/>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370400717"/>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940172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9029"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815306" y="1701554"/>
            <a:ext cx="482467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smtClean="0"/>
              <a:t>So erstellen Sie eine Rechnungskorrektur auf Positionsebene für eine Rechnung: </a:t>
            </a:r>
          </a:p>
          <a:p>
            <a:pPr marL="342900" indent="-342900">
              <a:buFont typeface="+mj-lt"/>
              <a:buAutoNum type="arabicPeriod"/>
            </a:pPr>
            <a:r>
              <a:rPr lang="de-DE" b="1" dirty="0" smtClean="0"/>
              <a:t>Wählen Sie </a:t>
            </a:r>
            <a:r>
              <a:rPr lang="de-DE" dirty="0" smtClean="0"/>
              <a:t>die Registerkarte </a:t>
            </a:r>
            <a:r>
              <a:rPr lang="de-DE" b="1" dirty="0" smtClean="0"/>
              <a:t>Postausgang</a:t>
            </a:r>
            <a:r>
              <a:rPr lang="de-DE" dirty="0" smtClean="0"/>
              <a:t> aus.</a:t>
            </a:r>
          </a:p>
          <a:p>
            <a:pPr marL="342900" indent="-342900">
              <a:buFont typeface="+mj-lt"/>
              <a:buAutoNum type="arabicPeriod"/>
            </a:pPr>
            <a:r>
              <a:rPr lang="de-DE" b="1" dirty="0" smtClean="0"/>
              <a:t>Wählen Sie </a:t>
            </a:r>
            <a:r>
              <a:rPr lang="de-DE" dirty="0" smtClean="0"/>
              <a:t>die zuvor erstellte Rechnung aus.</a:t>
            </a:r>
          </a:p>
          <a:p>
            <a:pPr marL="342900" indent="-342900">
              <a:buFont typeface="+mj-lt"/>
              <a:buAutoNum type="arabicPeriod"/>
            </a:pPr>
            <a:r>
              <a:rPr lang="de-DE" b="1" dirty="0" smtClean="0"/>
              <a:t>Klicken Sie </a:t>
            </a:r>
            <a:r>
              <a:rPr lang="de-DE" dirty="0" smtClean="0"/>
              <a:t>in der Rechnungsansicht auf die Schaltfläche </a:t>
            </a:r>
            <a:r>
              <a:rPr lang="de-DE" b="1" dirty="0" smtClean="0"/>
              <a:t>Rechnungskorrektur auf Positionsebene erstellen.</a:t>
            </a:r>
          </a:p>
          <a:p>
            <a:pPr marL="342900" indent="-342900">
              <a:buFont typeface="+mj-lt"/>
              <a:buAutoNum type="arabicPeriod"/>
            </a:pPr>
            <a:r>
              <a:rPr lang="de-DE" b="1" dirty="0" smtClean="0"/>
              <a:t>Geben Sie </a:t>
            </a:r>
            <a:r>
              <a:rPr lang="de-DE" dirty="0" smtClean="0"/>
              <a:t>im Formular für die Rechnungskorrektur die erforderlichen Daten ein (Rechnungsbetrag und Steuerbeträge werden automatisch negativ angezeigt). Füllen Sie alle mit einem Sternchen (*) gekennzeichneten obligatorischen Felder aus. </a:t>
            </a:r>
          </a:p>
          <a:p>
            <a:pPr marL="342900" indent="-342900">
              <a:buFont typeface="+mj-lt"/>
              <a:buAutoNum type="arabicPeriod"/>
            </a:pPr>
            <a:r>
              <a:rPr lang="de-DE" b="1" dirty="0" smtClean="0"/>
              <a:t>Klicken Sie auf „Weiter“.</a:t>
            </a:r>
          </a:p>
          <a:p>
            <a:pPr marL="342900" indent="-342900">
              <a:buFont typeface="+mj-lt"/>
              <a:buAutoNum type="arabicPeriod"/>
            </a:pPr>
            <a:r>
              <a:rPr lang="de-DE" b="1" dirty="0" smtClean="0"/>
              <a:t>Überprüfen Sie </a:t>
            </a:r>
            <a:r>
              <a:rPr lang="de-DE" dirty="0" smtClean="0"/>
              <a:t>die Rechnungskorrektur. </a:t>
            </a:r>
          </a:p>
          <a:p>
            <a:pPr marL="342900" indent="-342900">
              <a:buFont typeface="+mj-lt"/>
              <a:buAutoNum type="arabicPeriod"/>
            </a:pPr>
            <a:r>
              <a:rPr lang="de-DE" b="1" dirty="0" smtClean="0"/>
              <a:t>Klicken Sie </a:t>
            </a:r>
            <a:r>
              <a:rPr lang="de-DE" dirty="0" smtClean="0"/>
              <a:t>auf „Einreichen“.</a:t>
            </a:r>
            <a:endParaRPr lang="de-DE" dirty="0"/>
          </a:p>
        </p:txBody>
      </p:sp>
      <p:sp>
        <p:nvSpPr>
          <p:cNvPr id="2" name="Title 1"/>
          <p:cNvSpPr>
            <a:spLocks noGrp="1"/>
          </p:cNvSpPr>
          <p:nvPr>
            <p:ph type="title"/>
          </p:nvPr>
        </p:nvSpPr>
        <p:spPr bwMode="gray"/>
        <p:txBody>
          <a:bodyPr vert="horz"/>
          <a:lstStyle/>
          <a:p>
            <a:r>
              <a:rPr lang="de-DE" dirty="0" err="1" smtClean="0"/>
              <a:t>Credit</a:t>
            </a:r>
            <a:r>
              <a:rPr lang="de-DE" dirty="0" smtClean="0"/>
              <a:t> Memo erstellen.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Details auf Positionsebene.</a:t>
            </a:r>
            <a:endParaRPr lang="de-DE" dirty="0">
              <a:solidFill>
                <a:schemeClr val="tx2"/>
              </a:solidFill>
            </a:endParaRPr>
          </a:p>
        </p:txBody>
      </p:sp>
      <p:sp>
        <p:nvSpPr>
          <p:cNvPr id="5" name="Datumsplatzhalter 4"/>
          <p:cNvSpPr>
            <a:spLocks noGrp="1"/>
          </p:cNvSpPr>
          <p:nvPr>
            <p:ph type="dt" sz="half" idx="10"/>
          </p:nvPr>
        </p:nvSpPr>
        <p:spPr/>
        <p:txBody>
          <a:bodyPr/>
          <a:lstStyle/>
          <a:p>
            <a:fld id="{9F525650-1B69-4FD5-A82F-D2C098BC6BFD}"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72</a:t>
            </a:fld>
            <a:endParaRPr lang="de-DE" dirty="0"/>
          </a:p>
        </p:txBody>
      </p:sp>
      <p:grpSp>
        <p:nvGrpSpPr>
          <p:cNvPr id="15" name="Gruppieren 14"/>
          <p:cNvGrpSpPr/>
          <p:nvPr/>
        </p:nvGrpSpPr>
        <p:grpSpPr>
          <a:xfrm>
            <a:off x="10243972" y="729374"/>
            <a:ext cx="1368010" cy="216000"/>
            <a:chOff x="7535466" y="689508"/>
            <a:chExt cx="1368010" cy="216000"/>
          </a:xfrm>
        </p:grpSpPr>
        <p:sp>
          <p:nvSpPr>
            <p:cNvPr id="19" name="Interaktive Schaltfläche: Nächste(r) oder Weiter 18">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Zurück oder Vorherige(r) 1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0" name="Grafik 9"/>
          <p:cNvPicPr>
            <a:picLocks noChangeAspect="1"/>
          </p:cNvPicPr>
          <p:nvPr/>
        </p:nvPicPr>
        <p:blipFill>
          <a:blip r:embed="rId9"/>
          <a:stretch>
            <a:fillRect/>
          </a:stretch>
        </p:blipFill>
        <p:spPr>
          <a:xfrm>
            <a:off x="550436" y="1630436"/>
            <a:ext cx="5875368" cy="2015388"/>
          </a:xfrm>
          <a:prstGeom prst="rect">
            <a:avLst/>
          </a:prstGeom>
        </p:spPr>
      </p:pic>
      <p:pic>
        <p:nvPicPr>
          <p:cNvPr id="13" name="Grafik 12"/>
          <p:cNvPicPr>
            <a:picLocks noChangeAspect="1"/>
          </p:cNvPicPr>
          <p:nvPr/>
        </p:nvPicPr>
        <p:blipFill>
          <a:blip r:embed="rId10"/>
          <a:stretch>
            <a:fillRect/>
          </a:stretch>
        </p:blipFill>
        <p:spPr>
          <a:xfrm>
            <a:off x="550436" y="3645824"/>
            <a:ext cx="3810176" cy="2016280"/>
          </a:xfrm>
          <a:prstGeom prst="rect">
            <a:avLst/>
          </a:prstGeom>
        </p:spPr>
      </p:pic>
      <p:pic>
        <p:nvPicPr>
          <p:cNvPr id="22" name="Grafik 21"/>
          <p:cNvPicPr>
            <a:picLocks noChangeAspect="1"/>
          </p:cNvPicPr>
          <p:nvPr/>
        </p:nvPicPr>
        <p:blipFill>
          <a:blip r:embed="rId11"/>
          <a:stretch>
            <a:fillRect/>
          </a:stretch>
        </p:blipFill>
        <p:spPr>
          <a:xfrm>
            <a:off x="4360613" y="3645824"/>
            <a:ext cx="1590574" cy="1337004"/>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96193527"/>
      </p:ext>
    </p:extLst>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1573366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5957"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20" name="Grafik 19"/>
          <p:cNvPicPr>
            <a:picLocks noChangeAspect="1"/>
          </p:cNvPicPr>
          <p:nvPr/>
        </p:nvPicPr>
        <p:blipFill>
          <a:blip r:embed="rId10"/>
          <a:stretch>
            <a:fillRect/>
          </a:stretch>
        </p:blipFill>
        <p:spPr>
          <a:xfrm>
            <a:off x="2782746" y="3729698"/>
            <a:ext cx="1819910" cy="1888911"/>
          </a:xfrm>
          <a:prstGeom prst="rect">
            <a:avLst/>
          </a:prstGeom>
        </p:spPr>
      </p:pic>
      <p:sp>
        <p:nvSpPr>
          <p:cNvPr id="4" name="Textplatzhalter 3"/>
          <p:cNvSpPr>
            <a:spLocks noGrp="1"/>
          </p:cNvSpPr>
          <p:nvPr>
            <p:ph type="body" sz="quarter" idx="27"/>
            <p:custDataLst>
              <p:tags r:id="rId4"/>
            </p:custDataLst>
          </p:nvPr>
        </p:nvSpPr>
        <p:spPr>
          <a:xfrm>
            <a:off x="5087066" y="1701554"/>
            <a:ext cx="655291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sz="1200" b="1" dirty="0" smtClean="0"/>
              <a:t>Überprüfen Sie </a:t>
            </a:r>
            <a:r>
              <a:rPr lang="de-DE" sz="1200" dirty="0" smtClean="0"/>
              <a:t>Ihre </a:t>
            </a:r>
            <a:r>
              <a:rPr lang="de-DE" sz="1200" dirty="0"/>
              <a:t>Rechnung auf der Seite „Überprüfen“ auf Korrektheit. Blättern Sie auf der Seite nach unten, um alle Positionsdetails und Rechnungssummen einzusehen.</a:t>
            </a:r>
          </a:p>
          <a:p>
            <a:pPr marL="342900" indent="-342900">
              <a:buFont typeface="+mj-lt"/>
              <a:buAutoNum type="arabicPeriod"/>
            </a:pPr>
            <a:r>
              <a:rPr lang="de-DE" sz="1200" dirty="0" smtClean="0"/>
              <a:t>Wenn </a:t>
            </a:r>
            <a:r>
              <a:rPr lang="de-DE" sz="1200" dirty="0"/>
              <a:t>keine Änderungen erforderlich sind, klicken Sie auf </a:t>
            </a:r>
            <a:r>
              <a:rPr lang="de-DE" sz="1200" b="1" dirty="0"/>
              <a:t>Einreichen</a:t>
            </a:r>
            <a:r>
              <a:rPr lang="de-DE" sz="1200" dirty="0"/>
              <a:t>, um die Rechnung </a:t>
            </a:r>
            <a:r>
              <a:rPr lang="de-DE" sz="1200" dirty="0" smtClean="0"/>
              <a:t>an TÜV Rheinland </a:t>
            </a:r>
            <a:r>
              <a:rPr lang="de-DE" sz="1200" dirty="0"/>
              <a:t>zu senden.  </a:t>
            </a:r>
          </a:p>
          <a:p>
            <a:pPr marL="342900" indent="-342900">
              <a:buFont typeface="+mj-lt"/>
              <a:buAutoNum type="arabicPeriod"/>
            </a:pPr>
            <a:r>
              <a:rPr lang="de-DE" sz="1200" dirty="0" smtClean="0"/>
              <a:t>Sind </a:t>
            </a:r>
            <a:r>
              <a:rPr lang="de-DE" sz="1200" dirty="0"/>
              <a:t>Änderungen erforderlich, klicken Sie auf </a:t>
            </a:r>
            <a:r>
              <a:rPr lang="de-DE" sz="1200" b="1" dirty="0"/>
              <a:t>Zurück</a:t>
            </a:r>
            <a:r>
              <a:rPr lang="de-DE" sz="1200" dirty="0"/>
              <a:t>, um zum vorherigen Bildschirm zurückzukehren und Korrekturen vorzunehmen, bevor Sie die Rechnung einreichen.</a:t>
            </a:r>
          </a:p>
          <a:p>
            <a:pPr marL="342900" indent="-342900">
              <a:buFont typeface="+mj-lt"/>
              <a:buAutoNum type="arabicPeriod"/>
            </a:pPr>
            <a:r>
              <a:rPr lang="de-DE" sz="1200" dirty="0" smtClean="0"/>
              <a:t>Sie </a:t>
            </a:r>
            <a:r>
              <a:rPr lang="de-DE" sz="1200" dirty="0"/>
              <a:t>können Ihre Rechnung während der Erstellung auch jederzeit </a:t>
            </a:r>
            <a:r>
              <a:rPr lang="de-DE" sz="1200" b="1" dirty="0"/>
              <a:t>speichern</a:t>
            </a:r>
            <a:r>
              <a:rPr lang="de-DE" sz="1200" dirty="0"/>
              <a:t>, um später mit der Bearbeitung fortzufahren. </a:t>
            </a:r>
          </a:p>
          <a:p>
            <a:pPr marL="342900" indent="-342900">
              <a:buFont typeface="+mj-lt"/>
              <a:buAutoNum type="arabicPeriod"/>
            </a:pPr>
            <a:r>
              <a:rPr lang="de-DE" sz="1200" dirty="0" smtClean="0"/>
              <a:t>Sie </a:t>
            </a:r>
            <a:r>
              <a:rPr lang="de-DE" sz="1200" dirty="0"/>
              <a:t>können mit der Bearbeitung der Rechnung fortfahren, indem Sie die Rechnung unter </a:t>
            </a:r>
            <a:r>
              <a:rPr lang="de-DE" sz="1200" b="1" dirty="0"/>
              <a:t>Postausgang &gt; </a:t>
            </a:r>
            <a:r>
              <a:rPr lang="de-DE" sz="1200" b="1" dirty="0" smtClean="0"/>
              <a:t>Entwürfe </a:t>
            </a:r>
            <a:r>
              <a:rPr lang="de-DE" sz="1200" dirty="0" smtClean="0"/>
              <a:t>auf </a:t>
            </a:r>
            <a:r>
              <a:rPr lang="de-DE" sz="1200" dirty="0"/>
              <a:t>der Startseite auswählen. </a:t>
            </a:r>
          </a:p>
          <a:p>
            <a:pPr marL="342900" indent="-342900">
              <a:buFont typeface="+mj-lt"/>
              <a:buAutoNum type="arabicPeriod"/>
            </a:pPr>
            <a:r>
              <a:rPr lang="de-DE" sz="1200" dirty="0" smtClean="0"/>
              <a:t>Sie </a:t>
            </a:r>
            <a:r>
              <a:rPr lang="de-DE" sz="1200" dirty="0"/>
              <a:t>können Rechnungsentwürfe bis zu </a:t>
            </a:r>
            <a:r>
              <a:rPr lang="de-DE" sz="1200" dirty="0" smtClean="0"/>
              <a:t>7 Tage </a:t>
            </a:r>
            <a:r>
              <a:rPr lang="de-DE" sz="1200" dirty="0"/>
              <a:t>aufheben</a:t>
            </a:r>
            <a:r>
              <a:rPr lang="de-DE" sz="1200" dirty="0" smtClean="0"/>
              <a:t>.</a:t>
            </a:r>
          </a:p>
          <a:p>
            <a:pPr marL="342900" indent="-342900">
              <a:buFont typeface="+mj-lt"/>
              <a:buAutoNum type="arabicPeriod"/>
            </a:pPr>
            <a:endParaRPr lang="de-DE" sz="1200" dirty="0"/>
          </a:p>
          <a:p>
            <a:pPr marL="0" indent="0">
              <a:buNone/>
            </a:pPr>
            <a:r>
              <a:rPr lang="de-DE" sz="1100" b="1" dirty="0"/>
              <a:t>Hinweis: </a:t>
            </a:r>
            <a:r>
              <a:rPr lang="de-DE" sz="1100" dirty="0">
                <a:solidFill>
                  <a:srgbClr val="000000"/>
                </a:solidFill>
              </a:rPr>
              <a:t>Bei fehlerhaften Eingaben erhalten Sie einen Hinweis in roter Schrift, dort wo Daten korrigiert werden müssen.</a:t>
            </a:r>
            <a:endParaRPr lang="de-DE" sz="1100" dirty="0" smtClean="0"/>
          </a:p>
          <a:p>
            <a:pPr marL="342900" indent="-342900">
              <a:buFont typeface="+mj-lt"/>
              <a:buAutoNum type="arabicPeriod"/>
            </a:pPr>
            <a:endParaRPr lang="de-DE" sz="1200" dirty="0"/>
          </a:p>
        </p:txBody>
      </p:sp>
      <p:sp>
        <p:nvSpPr>
          <p:cNvPr id="2" name="Title 1"/>
          <p:cNvSpPr>
            <a:spLocks noGrp="1"/>
          </p:cNvSpPr>
          <p:nvPr>
            <p:ph type="title"/>
          </p:nvPr>
        </p:nvSpPr>
        <p:spPr bwMode="gray"/>
        <p:txBody>
          <a:bodyPr vert="horz"/>
          <a:lstStyle/>
          <a:p>
            <a:r>
              <a:rPr lang="de-DE" dirty="0" smtClean="0"/>
              <a:t>Rechnung überprüfen, speichern oder einreichen.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Rechnung aus umgewandeltem Bestellauftrag.</a:t>
            </a:r>
            <a:endParaRPr lang="de-DE" dirty="0">
              <a:solidFill>
                <a:schemeClr val="tx2"/>
              </a:solidFill>
            </a:endParaRPr>
          </a:p>
        </p:txBody>
      </p:sp>
      <p:sp>
        <p:nvSpPr>
          <p:cNvPr id="5" name="Datumsplatzhalter 4"/>
          <p:cNvSpPr>
            <a:spLocks noGrp="1"/>
          </p:cNvSpPr>
          <p:nvPr>
            <p:ph type="dt" sz="half" idx="10"/>
          </p:nvPr>
        </p:nvSpPr>
        <p:spPr/>
        <p:txBody>
          <a:bodyPr/>
          <a:lstStyle/>
          <a:p>
            <a:fld id="{FFFBAB7E-4432-436A-A469-31E103CB7482}"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73</a:t>
            </a:fld>
            <a:endParaRPr lang="de-DE"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Zurück oder Vorherige(r) 13">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Start 14">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sp>
        <p:nvSpPr>
          <p:cNvPr id="17" name="Textplatzhalter 3"/>
          <p:cNvSpPr txBox="1">
            <a:spLocks/>
          </p:cNvSpPr>
          <p:nvPr>
            <p:custDataLst>
              <p:tags r:id="rId5"/>
            </p:custDataLst>
          </p:nvPr>
        </p:nvSpPr>
        <p:spPr bwMode="gray">
          <a:xfrm>
            <a:off x="5087066" y="4949046"/>
            <a:ext cx="6524916" cy="77756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lvl="0" indent="0">
              <a:spcAft>
                <a:spcPts val="0"/>
              </a:spcAft>
              <a:buClrTx/>
              <a:buNone/>
            </a:pPr>
            <a:r>
              <a:rPr lang="de-DE" sz="1200" dirty="0" smtClean="0">
                <a:solidFill>
                  <a:prstClr val="black"/>
                </a:solidFill>
              </a:rPr>
              <a:t>Für </a:t>
            </a:r>
            <a:r>
              <a:rPr lang="de-DE" sz="1200" b="1" dirty="0" smtClean="0">
                <a:solidFill>
                  <a:prstClr val="black"/>
                </a:solidFill>
              </a:rPr>
              <a:t>Standard-Account</a:t>
            </a:r>
            <a:r>
              <a:rPr lang="de-DE" sz="1200" dirty="0" smtClean="0">
                <a:solidFill>
                  <a:prstClr val="black"/>
                </a:solidFill>
              </a:rPr>
              <a:t> Lieferanten:</a:t>
            </a:r>
          </a:p>
          <a:p>
            <a:pPr marL="0" lvl="0" indent="0">
              <a:spcAft>
                <a:spcPts val="0"/>
              </a:spcAft>
              <a:buClrTx/>
              <a:buNone/>
            </a:pPr>
            <a:r>
              <a:rPr lang="de-DE" sz="1100" dirty="0" smtClean="0">
                <a:solidFill>
                  <a:prstClr val="black"/>
                </a:solidFill>
              </a:rPr>
              <a:t>Verwenden Sie die Ihnen zugesendete Bestellbenachrichtigungs-E-Mail, um Zugang zur Bestellung auf Ihrem AN-Konto zu erhalten, und die Bestellung weiter zu bearbeiten.</a:t>
            </a:r>
            <a:endParaRPr lang="de-DE" sz="500" dirty="0">
              <a:solidFill>
                <a:prstClr val="black"/>
              </a:solidFill>
            </a:endParaRPr>
          </a:p>
        </p:txBody>
      </p:sp>
      <p:pic>
        <p:nvPicPr>
          <p:cNvPr id="16" name="Grafik 15"/>
          <p:cNvPicPr>
            <a:picLocks noChangeAspect="1"/>
          </p:cNvPicPr>
          <p:nvPr/>
        </p:nvPicPr>
        <p:blipFill>
          <a:blip r:embed="rId11"/>
          <a:stretch>
            <a:fillRect/>
          </a:stretch>
        </p:blipFill>
        <p:spPr>
          <a:xfrm>
            <a:off x="478426" y="1561606"/>
            <a:ext cx="4282675" cy="464067"/>
          </a:xfrm>
          <a:prstGeom prst="rect">
            <a:avLst/>
          </a:prstGeom>
        </p:spPr>
      </p:pic>
      <p:pic>
        <p:nvPicPr>
          <p:cNvPr id="18" name="Grafik 17"/>
          <p:cNvPicPr>
            <a:picLocks noChangeAspect="1"/>
          </p:cNvPicPr>
          <p:nvPr/>
        </p:nvPicPr>
        <p:blipFill>
          <a:blip r:embed="rId12"/>
          <a:stretch>
            <a:fillRect/>
          </a:stretch>
        </p:blipFill>
        <p:spPr>
          <a:xfrm>
            <a:off x="478426" y="2072385"/>
            <a:ext cx="2506605" cy="2876661"/>
          </a:xfrm>
          <a:prstGeom prst="rect">
            <a:avLst/>
          </a:prstGeom>
        </p:spPr>
      </p:pic>
      <p:sp>
        <p:nvSpPr>
          <p:cNvPr id="19" name="Interaktive Schaltfläche: Anfang 18">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9137228"/>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909880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33"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527266" y="1701554"/>
            <a:ext cx="511271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dirty="0" smtClean="0"/>
              <a:t>So kopieren Sie eine vorhandene Rechnung, um eine neue Rechnung anzulegen:</a:t>
            </a:r>
          </a:p>
          <a:p>
            <a:pPr marL="342900" indent="-342900">
              <a:buFont typeface="+mj-lt"/>
              <a:buAutoNum type="arabicPeriod"/>
            </a:pPr>
            <a:r>
              <a:rPr lang="de-DE" sz="1200" b="1" dirty="0" smtClean="0"/>
              <a:t>Wählen Sie </a:t>
            </a:r>
            <a:r>
              <a:rPr lang="de-DE" sz="1200" dirty="0" smtClean="0"/>
              <a:t>die Registerkarte </a:t>
            </a:r>
            <a:r>
              <a:rPr lang="de-DE" sz="1200" b="1" dirty="0" smtClean="0"/>
              <a:t>Postausgang</a:t>
            </a:r>
            <a:r>
              <a:rPr lang="de-DE" sz="1200" dirty="0" smtClean="0"/>
              <a:t> aus.</a:t>
            </a:r>
          </a:p>
          <a:p>
            <a:pPr marL="342900" indent="-342900">
              <a:buFont typeface="+mj-lt"/>
              <a:buAutoNum type="arabicPeriod"/>
            </a:pPr>
            <a:r>
              <a:rPr lang="de-DE" sz="1200" b="1" dirty="0" smtClean="0"/>
              <a:t>Wählen Sie </a:t>
            </a:r>
            <a:r>
              <a:rPr lang="de-DE" sz="1200" dirty="0" smtClean="0"/>
              <a:t>das Optionsfeld für die Rechnung, die Sie kopieren möchten, und klicken Sie auf „Kopieren“. Oder öffnen Sie die Rechnung, die Sie kopieren möchten.</a:t>
            </a:r>
          </a:p>
          <a:p>
            <a:pPr marL="342900" indent="-342900">
              <a:buFont typeface="+mj-lt"/>
              <a:buAutoNum type="arabicPeriod"/>
            </a:pPr>
            <a:r>
              <a:rPr lang="de-DE" sz="1200" b="1" dirty="0" smtClean="0"/>
              <a:t>Klicken Sie </a:t>
            </a:r>
            <a:r>
              <a:rPr lang="de-DE" sz="1200" dirty="0" smtClean="0"/>
              <a:t>auf der Registerkarte </a:t>
            </a:r>
            <a:r>
              <a:rPr lang="de-DE" sz="1200" b="1" dirty="0" smtClean="0"/>
              <a:t>Detail</a:t>
            </a:r>
            <a:r>
              <a:rPr lang="de-DE" sz="1200" dirty="0" smtClean="0"/>
              <a:t> auf </a:t>
            </a:r>
            <a:r>
              <a:rPr lang="de-DE" sz="1200" b="1" dirty="0" smtClean="0"/>
              <a:t>Diese Rechnung kopieren</a:t>
            </a:r>
            <a:r>
              <a:rPr lang="de-DE" sz="1200" dirty="0" smtClean="0"/>
              <a:t>.</a:t>
            </a:r>
          </a:p>
          <a:p>
            <a:pPr marL="342900" indent="-342900">
              <a:buFont typeface="+mj-lt"/>
              <a:buAutoNum type="arabicPeriod"/>
            </a:pPr>
            <a:r>
              <a:rPr lang="de-DE" sz="1200" b="1" dirty="0" smtClean="0"/>
              <a:t>Geben Sie </a:t>
            </a:r>
            <a:r>
              <a:rPr lang="de-DE" sz="1200" dirty="0" smtClean="0"/>
              <a:t>eine neue Rechnungsnummer ein.</a:t>
            </a:r>
          </a:p>
          <a:p>
            <a:pPr marL="342900" indent="-342900">
              <a:buFont typeface="+mj-lt"/>
              <a:buAutoNum type="arabicPeriod"/>
            </a:pPr>
            <a:r>
              <a:rPr lang="de-DE" sz="1200" b="1" dirty="0" smtClean="0"/>
              <a:t>Stellen Sie</a:t>
            </a:r>
            <a:r>
              <a:rPr lang="de-DE" sz="1200" dirty="0" smtClean="0"/>
              <a:t> bei den Umsatzsteuerpositionen sicher, dass das Lieferdatum auf Positionsebene korrekt ist.</a:t>
            </a:r>
          </a:p>
          <a:p>
            <a:pPr marL="342900" indent="-342900">
              <a:buFont typeface="+mj-lt"/>
              <a:buAutoNum type="arabicPeriod"/>
            </a:pPr>
            <a:r>
              <a:rPr lang="de-DE" sz="1200" b="1" dirty="0" smtClean="0"/>
              <a:t>Bearbeiten Sie </a:t>
            </a:r>
            <a:r>
              <a:rPr lang="de-DE" sz="1200" dirty="0" smtClean="0"/>
              <a:t>die anderen Felder nach Bedarf.</a:t>
            </a:r>
          </a:p>
          <a:p>
            <a:pPr marL="342900" indent="-342900">
              <a:buFont typeface="+mj-lt"/>
              <a:buAutoNum type="arabicPeriod"/>
            </a:pPr>
            <a:r>
              <a:rPr lang="de-DE" sz="1200" b="1" dirty="0" smtClean="0"/>
              <a:t>Klicken Sie </a:t>
            </a:r>
            <a:r>
              <a:rPr lang="de-DE" sz="1200" dirty="0" smtClean="0"/>
              <a:t>auf „Weiter“, überprüfen Sie die Rechnung und speichern Sie sie oder reichen Sie sie ein.</a:t>
            </a:r>
            <a:endParaRPr lang="de-DE" sz="1200" dirty="0"/>
          </a:p>
        </p:txBody>
      </p:sp>
      <p:sp>
        <p:nvSpPr>
          <p:cNvPr id="2" name="Title 1"/>
          <p:cNvSpPr>
            <a:spLocks noGrp="1"/>
          </p:cNvSpPr>
          <p:nvPr>
            <p:ph type="title"/>
          </p:nvPr>
        </p:nvSpPr>
        <p:spPr bwMode="gray"/>
        <p:txBody>
          <a:bodyPr vert="horz"/>
          <a:lstStyle/>
          <a:p>
            <a:r>
              <a:rPr lang="de-DE" dirty="0" smtClean="0"/>
              <a:t>Eine vorhandene Rechnung kopieren.</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AA8337D6-12EA-46DC-9399-C72C2DDB85B4}"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74</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300" dirty="0"/>
          </a:p>
        </p:txBody>
      </p:sp>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sp>
        <p:nvSpPr>
          <p:cNvPr id="16" name="Textplatzhalter 3"/>
          <p:cNvSpPr txBox="1">
            <a:spLocks/>
          </p:cNvSpPr>
          <p:nvPr>
            <p:custDataLst>
              <p:tags r:id="rId6"/>
            </p:custDataLst>
          </p:nvPr>
        </p:nvSpPr>
        <p:spPr bwMode="gray">
          <a:xfrm>
            <a:off x="6516144" y="4881676"/>
            <a:ext cx="5111858" cy="924448"/>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lvl="0" indent="0">
              <a:spcAft>
                <a:spcPts val="0"/>
              </a:spcAft>
              <a:buClrTx/>
              <a:buNone/>
            </a:pPr>
            <a:r>
              <a:rPr lang="de-DE" sz="1200" dirty="0" smtClean="0">
                <a:solidFill>
                  <a:prstClr val="black"/>
                </a:solidFill>
              </a:rPr>
              <a:t>Für </a:t>
            </a:r>
            <a:r>
              <a:rPr lang="de-DE" sz="1200" b="1" dirty="0" smtClean="0">
                <a:solidFill>
                  <a:prstClr val="black"/>
                </a:solidFill>
              </a:rPr>
              <a:t>Standard-Account</a:t>
            </a:r>
            <a:r>
              <a:rPr lang="de-DE" sz="1200" dirty="0" smtClean="0">
                <a:solidFill>
                  <a:prstClr val="black"/>
                </a:solidFill>
              </a:rPr>
              <a:t> Lieferanten:</a:t>
            </a:r>
          </a:p>
          <a:p>
            <a:pPr marL="0" lvl="0" indent="0">
              <a:spcAft>
                <a:spcPts val="0"/>
              </a:spcAft>
              <a:buClrTx/>
              <a:buNone/>
            </a:pPr>
            <a:r>
              <a:rPr lang="de-DE" sz="1100" dirty="0" smtClean="0">
                <a:solidFill>
                  <a:prstClr val="black"/>
                </a:solidFill>
              </a:rPr>
              <a:t>Verwenden Sie die Ihnen zugesendete Bestellbenachrichtigungs-E-Mail, um Zugang zur Bestellung auf Ihrem AN-Konto zu erhalten, und die Bestellung weiter zu bearbeiten.</a:t>
            </a:r>
            <a:endParaRPr lang="de-DE" sz="300" dirty="0">
              <a:solidFill>
                <a:prstClr val="black"/>
              </a:solidFill>
            </a:endParaRPr>
          </a:p>
        </p:txBody>
      </p:sp>
      <p:pic>
        <p:nvPicPr>
          <p:cNvPr id="15" name="Grafik 14"/>
          <p:cNvPicPr>
            <a:picLocks noChangeAspect="1"/>
          </p:cNvPicPr>
          <p:nvPr/>
        </p:nvPicPr>
        <p:blipFill>
          <a:blip r:embed="rId11"/>
          <a:stretch>
            <a:fillRect/>
          </a:stretch>
        </p:blipFill>
        <p:spPr>
          <a:xfrm>
            <a:off x="550436" y="1755134"/>
            <a:ext cx="4824670" cy="1540863"/>
          </a:xfrm>
          <a:prstGeom prst="rect">
            <a:avLst/>
          </a:prstGeom>
        </p:spPr>
      </p:pic>
      <p:pic>
        <p:nvPicPr>
          <p:cNvPr id="17" name="Grafik 16"/>
          <p:cNvPicPr>
            <a:picLocks noChangeAspect="1"/>
          </p:cNvPicPr>
          <p:nvPr/>
        </p:nvPicPr>
        <p:blipFill>
          <a:blip r:embed="rId12"/>
          <a:stretch>
            <a:fillRect/>
          </a:stretch>
        </p:blipFill>
        <p:spPr>
          <a:xfrm>
            <a:off x="550435" y="3465716"/>
            <a:ext cx="5614457" cy="612168"/>
          </a:xfrm>
          <a:prstGeom prst="rect">
            <a:avLst/>
          </a:prstGeom>
        </p:spPr>
      </p:pic>
      <p:sp>
        <p:nvSpPr>
          <p:cNvPr id="18" name="Interaktive Schaltfläche: Anfang 17">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323289915"/>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173186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1797"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91136" y="1701554"/>
            <a:ext cx="604884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Schnellsuche:</a:t>
            </a:r>
            <a:endParaRPr lang="de-DE" dirty="0" smtClean="0"/>
          </a:p>
          <a:p>
            <a:pPr marL="342900" indent="-342900">
              <a:buFont typeface="+mj-lt"/>
              <a:buAutoNum type="arabicPeriod"/>
            </a:pPr>
            <a:r>
              <a:rPr lang="de-DE" b="1" dirty="0" smtClean="0"/>
              <a:t>Wählen Sie </a:t>
            </a:r>
            <a:r>
              <a:rPr lang="de-DE" dirty="0" smtClean="0"/>
              <a:t>auf der Startseite „Rechnungen“ als zu suchende Dokumentart aus.</a:t>
            </a:r>
          </a:p>
          <a:p>
            <a:pPr marL="342900" indent="-342900">
              <a:buFont typeface="+mj-lt"/>
              <a:buAutoNum type="arabicPeriod"/>
            </a:pPr>
            <a:r>
              <a:rPr lang="de-DE" b="1" dirty="0" smtClean="0"/>
              <a:t>Wählen Sie </a:t>
            </a:r>
            <a:r>
              <a:rPr lang="de-DE" dirty="0" smtClean="0"/>
              <a:t>im Dropdown-Menü „Kunde“ </a:t>
            </a:r>
            <a:r>
              <a:rPr lang="de-DE" b="1" dirty="0" smtClean="0"/>
              <a:t>TÜV Rheinland aus. </a:t>
            </a:r>
            <a:endParaRPr lang="de-DE" dirty="0" smtClean="0"/>
          </a:p>
          <a:p>
            <a:pPr marL="342900" indent="-342900">
              <a:buFont typeface="+mj-lt"/>
              <a:buAutoNum type="arabicPeriod"/>
            </a:pPr>
            <a:r>
              <a:rPr lang="de-DE" b="1" dirty="0" smtClean="0"/>
              <a:t>Geben Sie, </a:t>
            </a:r>
            <a:r>
              <a:rPr lang="de-DE" dirty="0" smtClean="0"/>
              <a:t>falls bekannt, die Rechnungsnummer an. Wählen Sie einen Datumsbereich aus (für Rechnungen bis zu 90Tage) und klicken Sie auf „Suchen“.</a:t>
            </a:r>
          </a:p>
          <a:p>
            <a:endParaRPr lang="de-DE" b="1" dirty="0" smtClean="0"/>
          </a:p>
          <a:p>
            <a:pPr marL="0" indent="0">
              <a:buNone/>
            </a:pPr>
            <a:r>
              <a:rPr lang="de-DE" b="1" dirty="0" smtClean="0"/>
              <a:t>Differenzierte Suche: </a:t>
            </a:r>
            <a:r>
              <a:rPr lang="de-DE" dirty="0" smtClean="0"/>
              <a:t>Ermöglicht eine differenzierte Suche nach Rechnungen aus den letzten 90Tagen.</a:t>
            </a:r>
          </a:p>
          <a:p>
            <a:pPr marL="342900" indent="-342900">
              <a:buFont typeface="+mj-lt"/>
              <a:buAutoNum type="arabicPeriod" startAt="4"/>
            </a:pPr>
            <a:r>
              <a:rPr lang="de-DE" b="1" dirty="0" smtClean="0"/>
              <a:t>Klicken Sie </a:t>
            </a:r>
            <a:r>
              <a:rPr lang="de-DE" dirty="0" smtClean="0"/>
              <a:t>im Postausgang (Rechnungen) auf den Pfeil neben „Suchfilter“.</a:t>
            </a:r>
          </a:p>
          <a:p>
            <a:pPr marL="342900" indent="-342900">
              <a:buFont typeface="+mj-lt"/>
              <a:buAutoNum type="arabicPeriod" startAt="4"/>
            </a:pPr>
            <a:r>
              <a:rPr lang="de-DE" b="1" dirty="0" smtClean="0"/>
              <a:t>Geben Sie </a:t>
            </a:r>
            <a:r>
              <a:rPr lang="de-DE" dirty="0" smtClean="0"/>
              <a:t>die Kriterien zum Erstellen des gewünschten Suchfilters ein.</a:t>
            </a:r>
          </a:p>
          <a:p>
            <a:pPr marL="342900" indent="-342900">
              <a:buFont typeface="+mj-lt"/>
              <a:buAutoNum type="arabicPeriod" startAt="4"/>
            </a:pPr>
            <a:r>
              <a:rPr lang="de-DE" b="1" dirty="0" smtClean="0"/>
              <a:t>Klicken Sie </a:t>
            </a:r>
            <a:r>
              <a:rPr lang="de-DE" dirty="0" smtClean="0"/>
              <a:t>auf „Suchen“.</a:t>
            </a:r>
          </a:p>
          <a:p>
            <a:pPr marL="0" indent="0">
              <a:buNone/>
            </a:pPr>
            <a:endParaRPr lang="de-DE" dirty="0"/>
          </a:p>
        </p:txBody>
      </p:sp>
      <p:sp>
        <p:nvSpPr>
          <p:cNvPr id="2" name="Title 1"/>
          <p:cNvSpPr>
            <a:spLocks noGrp="1"/>
          </p:cNvSpPr>
          <p:nvPr>
            <p:ph type="title"/>
          </p:nvPr>
        </p:nvSpPr>
        <p:spPr bwMode="gray"/>
        <p:txBody>
          <a:bodyPr vert="horz"/>
          <a:lstStyle/>
          <a:p>
            <a:r>
              <a:rPr lang="de-DE" dirty="0" smtClean="0"/>
              <a:t>Nach Rechnung suchen.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Schnellsuche und differenzierte Suche.</a:t>
            </a:r>
            <a:endParaRPr lang="de-DE" dirty="0">
              <a:solidFill>
                <a:schemeClr val="tx2"/>
              </a:solidFill>
            </a:endParaRPr>
          </a:p>
        </p:txBody>
      </p:sp>
      <p:sp>
        <p:nvSpPr>
          <p:cNvPr id="5" name="Datumsplatzhalter 4"/>
          <p:cNvSpPr>
            <a:spLocks noGrp="1"/>
          </p:cNvSpPr>
          <p:nvPr>
            <p:ph type="dt" sz="half" idx="10"/>
          </p:nvPr>
        </p:nvSpPr>
        <p:spPr/>
        <p:txBody>
          <a:bodyPr/>
          <a:lstStyle/>
          <a:p>
            <a:fld id="{810D35D8-FB62-4DA1-9147-A858554B6879}"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75</a:t>
            </a:fld>
            <a:endParaRPr lang="de-DE" dirty="0"/>
          </a:p>
        </p:txBody>
      </p:sp>
      <p:grpSp>
        <p:nvGrpSpPr>
          <p:cNvPr id="19" name="Gruppieren 18"/>
          <p:cNvGrpSpPr/>
          <p:nvPr/>
        </p:nvGrpSpPr>
        <p:grpSpPr>
          <a:xfrm>
            <a:off x="10243972" y="729374"/>
            <a:ext cx="1368010" cy="216000"/>
            <a:chOff x="7535466" y="689508"/>
            <a:chExt cx="1368010" cy="216000"/>
          </a:xfrm>
        </p:grpSpPr>
        <p:sp>
          <p:nvSpPr>
            <p:cNvPr id="21" name="Interaktive Schaltfläche: Nächste(r) oder Weiter 2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Interaktive Schaltfläche: Zurück oder Vorherige(r) 2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Interaktive Schaltfläche: Start 2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pic>
        <p:nvPicPr>
          <p:cNvPr id="11" name="Grafik 10"/>
          <p:cNvPicPr>
            <a:picLocks noChangeAspect="1"/>
          </p:cNvPicPr>
          <p:nvPr/>
        </p:nvPicPr>
        <p:blipFill>
          <a:blip r:embed="rId9"/>
          <a:stretch>
            <a:fillRect/>
          </a:stretch>
        </p:blipFill>
        <p:spPr>
          <a:xfrm>
            <a:off x="550436" y="1701554"/>
            <a:ext cx="4800829" cy="936130"/>
          </a:xfrm>
          <a:prstGeom prst="rect">
            <a:avLst/>
          </a:prstGeom>
        </p:spPr>
      </p:pic>
      <p:pic>
        <p:nvPicPr>
          <p:cNvPr id="12" name="Grafik 11"/>
          <p:cNvPicPr>
            <a:picLocks noChangeAspect="1"/>
          </p:cNvPicPr>
          <p:nvPr/>
        </p:nvPicPr>
        <p:blipFill>
          <a:blip r:embed="rId10"/>
          <a:stretch>
            <a:fillRect/>
          </a:stretch>
        </p:blipFill>
        <p:spPr>
          <a:xfrm>
            <a:off x="550436" y="2709694"/>
            <a:ext cx="4800829" cy="703934"/>
          </a:xfrm>
          <a:prstGeom prst="rect">
            <a:avLst/>
          </a:prstGeom>
        </p:spPr>
      </p:pic>
      <p:pic>
        <p:nvPicPr>
          <p:cNvPr id="13" name="Grafik 12"/>
          <p:cNvPicPr>
            <a:picLocks noChangeAspect="1"/>
          </p:cNvPicPr>
          <p:nvPr/>
        </p:nvPicPr>
        <p:blipFill>
          <a:blip r:embed="rId11"/>
          <a:stretch>
            <a:fillRect/>
          </a:stretch>
        </p:blipFill>
        <p:spPr>
          <a:xfrm>
            <a:off x="550436" y="3501864"/>
            <a:ext cx="4800829" cy="1746389"/>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662684553"/>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8860031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3301"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110891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200" b="1" dirty="0" smtClean="0"/>
              <a:t>Status überprüfen:</a:t>
            </a:r>
            <a:endParaRPr lang="de-DE" sz="1200" dirty="0" smtClean="0"/>
          </a:p>
          <a:p>
            <a:pPr marL="0" indent="0">
              <a:buNone/>
            </a:pPr>
            <a:r>
              <a:rPr lang="de-DE" sz="1200" dirty="0" smtClean="0"/>
              <a:t>Wenn Sie Ihre Rechnungsbenachrichtigungen wie weiter vorne in dieser Präsentation dargelegt konfiguriert haben, erhalten Sie E-Mails zum Rechnungsstatus.</a:t>
            </a:r>
          </a:p>
          <a:p>
            <a:pPr marL="0" indent="0">
              <a:buNone/>
            </a:pPr>
            <a:r>
              <a:rPr lang="de-DE" sz="1200" dirty="0" smtClean="0"/>
              <a:t>Sie können den Rechnungsstatus auch im </a:t>
            </a:r>
            <a:r>
              <a:rPr lang="de-DE" sz="1200" b="1" dirty="0" smtClean="0"/>
              <a:t>Postausgang </a:t>
            </a:r>
            <a:r>
              <a:rPr lang="de-DE" sz="1200" dirty="0" smtClean="0"/>
              <a:t>prüfen, indem Sie auf den Rechnungslink klicken.</a:t>
            </a:r>
          </a:p>
          <a:p>
            <a:pPr marL="0" indent="0">
              <a:buNone/>
            </a:pPr>
            <a:endParaRPr lang="de-DE" sz="1200" dirty="0" smtClean="0"/>
          </a:p>
          <a:p>
            <a:pPr marL="0" indent="0">
              <a:buNone/>
            </a:pPr>
            <a:endParaRPr lang="de-DE" sz="1200" dirty="0" smtClean="0"/>
          </a:p>
          <a:p>
            <a:pPr marL="0" indent="0">
              <a:buNone/>
            </a:pPr>
            <a:endParaRPr lang="de-DE" sz="1200" dirty="0" smtClean="0"/>
          </a:p>
          <a:p>
            <a:pPr marL="0" indent="0">
              <a:buNone/>
            </a:pPr>
            <a:endParaRPr lang="de-DE" sz="1200" dirty="0" smtClean="0"/>
          </a:p>
          <a:p>
            <a:pPr marL="0" indent="0">
              <a:buNone/>
            </a:pPr>
            <a:r>
              <a:rPr lang="de-DE" sz="1200" b="1" dirty="0" smtClean="0"/>
              <a:t>Weiterleitungsstatus</a:t>
            </a:r>
            <a:endParaRPr lang="de-DE" sz="1200" dirty="0" smtClean="0"/>
          </a:p>
          <a:p>
            <a:pPr marL="0" indent="0">
              <a:buNone/>
            </a:pPr>
            <a:r>
              <a:rPr lang="de-DE" sz="1200" dirty="0" smtClean="0"/>
              <a:t>Gibt den Status der Übertragung der Rechnung über das Ariba Network an TÜV Rheinland wieder.</a:t>
            </a:r>
          </a:p>
          <a:p>
            <a:r>
              <a:rPr lang="de-DE" sz="1200" b="1" dirty="0" smtClean="0"/>
              <a:t>Veraltet</a:t>
            </a:r>
            <a:r>
              <a:rPr lang="de-DE" sz="1200" dirty="0" smtClean="0"/>
              <a:t>: Sie haben die Rechnung storniert.</a:t>
            </a:r>
          </a:p>
          <a:p>
            <a:r>
              <a:rPr lang="de-DE" sz="1200" b="1" dirty="0" smtClean="0"/>
              <a:t>Fehlgeschlagen</a:t>
            </a:r>
            <a:r>
              <a:rPr lang="de-DE" sz="1200" dirty="0" smtClean="0"/>
              <a:t>: Die Rechnung erfüllt die Rechnungsregeln von TÜV Rheinland nicht. TÜV Rheinland wird diese Rechnung nicht erhalten.</a:t>
            </a:r>
          </a:p>
          <a:p>
            <a:r>
              <a:rPr lang="de-DE" sz="1200" b="1" dirty="0" smtClean="0"/>
              <a:t>Wartet</a:t>
            </a:r>
            <a:r>
              <a:rPr lang="de-DE" sz="1200" dirty="0" smtClean="0"/>
              <a:t>: Die Rechnung wurde im Ariba Network empfangen, jedoch nicht bearbeitet.</a:t>
            </a:r>
          </a:p>
          <a:p>
            <a:r>
              <a:rPr lang="de-DE" sz="1200" b="1" dirty="0" smtClean="0"/>
              <a:t>Gesendet</a:t>
            </a:r>
            <a:r>
              <a:rPr lang="de-DE" sz="1200" dirty="0" smtClean="0"/>
              <a:t>: Ariba Network hat die Rechnung an eine Warteschlange gesendet. Die Rechnung liegt dort für den Kunden zum Abholen bereit.</a:t>
            </a:r>
          </a:p>
          <a:p>
            <a:r>
              <a:rPr lang="de-DE" sz="1200" b="1" dirty="0" smtClean="0"/>
              <a:t>Bestätigt</a:t>
            </a:r>
            <a:r>
              <a:rPr lang="de-DE" sz="1200" dirty="0" smtClean="0"/>
              <a:t>: Die Fakturierungsanwendung von TÜV Rheinland hat den Erhalt der Rechnung bestätigt.</a:t>
            </a:r>
          </a:p>
          <a:p>
            <a:pPr marL="0" indent="0">
              <a:buNone/>
            </a:pPr>
            <a:endParaRPr lang="de-DE" sz="1200" dirty="0" smtClean="0"/>
          </a:p>
          <a:p>
            <a:pPr marL="0" indent="0">
              <a:buNone/>
            </a:pPr>
            <a:endParaRPr lang="de-DE" sz="1200" dirty="0"/>
          </a:p>
        </p:txBody>
      </p:sp>
      <p:sp>
        <p:nvSpPr>
          <p:cNvPr id="2" name="Title 1"/>
          <p:cNvSpPr>
            <a:spLocks noGrp="1"/>
          </p:cNvSpPr>
          <p:nvPr>
            <p:ph type="title"/>
          </p:nvPr>
        </p:nvSpPr>
        <p:spPr bwMode="gray"/>
        <p:txBody>
          <a:bodyPr vert="horz"/>
          <a:lstStyle/>
          <a:p>
            <a:r>
              <a:rPr lang="de-DE" dirty="0" smtClean="0"/>
              <a:t>Rechnungsstatus überprüfen.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Status der Weiterleitung an Ihren Kunden.</a:t>
            </a:r>
            <a:endParaRPr lang="de-DE" dirty="0">
              <a:solidFill>
                <a:schemeClr val="tx2"/>
              </a:solidFill>
            </a:endParaRPr>
          </a:p>
        </p:txBody>
      </p:sp>
      <p:sp>
        <p:nvSpPr>
          <p:cNvPr id="5" name="Datumsplatzhalter 4"/>
          <p:cNvSpPr>
            <a:spLocks noGrp="1"/>
          </p:cNvSpPr>
          <p:nvPr>
            <p:ph type="dt" sz="half" idx="10"/>
          </p:nvPr>
        </p:nvSpPr>
        <p:spPr/>
        <p:txBody>
          <a:bodyPr/>
          <a:lstStyle/>
          <a:p>
            <a:fld id="{A7FCA5F8-359D-425A-A1EF-8F7385FCC9A4}"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76</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4" name="Textplatzhalter 3"/>
          <p:cNvSpPr txBox="1">
            <a:spLocks/>
          </p:cNvSpPr>
          <p:nvPr>
            <p:custDataLst>
              <p:tags r:id="rId5"/>
            </p:custDataLst>
          </p:nvPr>
        </p:nvSpPr>
        <p:spPr bwMode="gray">
          <a:xfrm>
            <a:off x="550436" y="2637684"/>
            <a:ext cx="10629546" cy="637090"/>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Für </a:t>
            </a:r>
            <a:r>
              <a:rPr lang="de-DE" sz="1200" b="1" dirty="0" smtClean="0"/>
              <a:t>Standard-Account</a:t>
            </a:r>
            <a:r>
              <a:rPr lang="de-DE" sz="1200" dirty="0" smtClean="0"/>
              <a:t> Lieferanten:</a:t>
            </a:r>
          </a:p>
          <a:p>
            <a:pPr marL="0" indent="0">
              <a:buNone/>
            </a:pPr>
            <a:r>
              <a:rPr lang="de-DE" sz="1200" dirty="0" smtClean="0"/>
              <a:t>Prüfen Sie den Rechnungsstatus mittels des entsprechenden Dokument-</a:t>
            </a:r>
            <a:r>
              <a:rPr lang="de-DE" sz="1200" dirty="0" err="1" smtClean="0"/>
              <a:t>Tile</a:t>
            </a:r>
            <a:r>
              <a:rPr lang="de-DE" sz="1200" dirty="0" smtClean="0"/>
              <a:t> auf dem Home-Dashboard in Ihrem Account.</a:t>
            </a:r>
            <a:endParaRPr lang="de-DE" sz="1200" dirty="0"/>
          </a:p>
        </p:txBody>
      </p:sp>
      <p:sp>
        <p:nvSpPr>
          <p:cNvPr id="15" name="Interaktive Schaltfläche: Anfang 14">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1"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2713252487"/>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895260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1733"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110891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Rechnungsstatus</a:t>
            </a:r>
            <a:endParaRPr lang="de-DE" dirty="0" smtClean="0"/>
          </a:p>
          <a:p>
            <a:pPr marL="0" indent="0">
              <a:buNone/>
            </a:pPr>
            <a:r>
              <a:rPr lang="de-DE" dirty="0" smtClean="0"/>
              <a:t>Gibt den Status der Aktion wieder, die von TÜV Rheinland in Bezug auf die Rechnung ausgeführt wurde.</a:t>
            </a:r>
          </a:p>
          <a:p>
            <a:r>
              <a:rPr lang="de-DE" b="1" dirty="0" smtClean="0"/>
              <a:t>Gesendet</a:t>
            </a:r>
            <a:r>
              <a:rPr lang="de-DE" dirty="0" smtClean="0"/>
              <a:t>: Die Rechnung wurde an TÜV Rheinland gesendet, aber dort noch nicht mit Bestellungen und Empfangsbelegen abgeglichen.</a:t>
            </a:r>
          </a:p>
          <a:p>
            <a:r>
              <a:rPr lang="de-DE" b="1" dirty="0" smtClean="0"/>
              <a:t>Storniert</a:t>
            </a:r>
            <a:r>
              <a:rPr lang="de-DE" dirty="0" smtClean="0"/>
              <a:t>: TÜV Rheinland hat den Rechnungsstorno genehmigt. </a:t>
            </a:r>
          </a:p>
          <a:p>
            <a:r>
              <a:rPr lang="de-DE" b="1" dirty="0" smtClean="0"/>
              <a:t>Bezahlt</a:t>
            </a:r>
            <a:r>
              <a:rPr lang="de-DE" dirty="0" smtClean="0"/>
              <a:t>: TÜV Rheinland hat die Rechnung bezahlt oder ist dabei, den Zahlungsauftrag zu erteilen. Nur wenn TÜV Rheinland den Zahlungsprozess über Rechnungen auslöst.</a:t>
            </a:r>
          </a:p>
          <a:p>
            <a:r>
              <a:rPr lang="de-DE" b="1" dirty="0" smtClean="0"/>
              <a:t>Genehmigt</a:t>
            </a:r>
            <a:r>
              <a:rPr lang="de-DE" dirty="0" smtClean="0"/>
              <a:t> TÜV Rheinland hat die Rechnung mit den Bestellungen oder Verträgen und Empfangsbelegen abgeglichen und die Zahlung der Rechnung genehmigt.</a:t>
            </a:r>
          </a:p>
          <a:p>
            <a:r>
              <a:rPr lang="de-DE" b="1" dirty="0" smtClean="0"/>
              <a:t>Zurückgewiesen</a:t>
            </a:r>
            <a:r>
              <a:rPr lang="de-DE" dirty="0" smtClean="0"/>
              <a:t>: TÜV Rheinland hat die Rechnung abgelehnt oder die Rechnung hat die Prüfung durch das Ariba Network nicht bestanden. Wenn TÜV Rheinland die Rechnung akzeptiert oder die Zahlung genehmigt, wechselt der Rechnungsstatus zu „Gesendet“ (Rechnung akzeptiert) oder „Genehmigt“ (Zahlung der Rechnung genehmigt).</a:t>
            </a:r>
          </a:p>
          <a:p>
            <a:r>
              <a:rPr lang="de-DE" b="1" dirty="0" smtClean="0"/>
              <a:t>Fehlgeschlagen</a:t>
            </a:r>
            <a:r>
              <a:rPr lang="de-DE" dirty="0" smtClean="0"/>
              <a:t>: Beim Weiterleiten der Rechnung ist im Ariba Network ein Problem aufgetreten.</a:t>
            </a:r>
            <a:endParaRPr lang="de-DE" dirty="0"/>
          </a:p>
        </p:txBody>
      </p:sp>
      <p:sp>
        <p:nvSpPr>
          <p:cNvPr id="2" name="Title 1"/>
          <p:cNvSpPr>
            <a:spLocks noGrp="1"/>
          </p:cNvSpPr>
          <p:nvPr>
            <p:ph type="title"/>
          </p:nvPr>
        </p:nvSpPr>
        <p:spPr bwMode="gray"/>
        <p:txBody>
          <a:bodyPr vert="horz"/>
          <a:lstStyle/>
          <a:p>
            <a:r>
              <a:rPr lang="de-DE" dirty="0" smtClean="0"/>
              <a:t>Rechnungsstatus überprüfen.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Rechnungsstatus für Ihren Kunden überprüfen.</a:t>
            </a:r>
            <a:endParaRPr lang="de-DE" dirty="0">
              <a:solidFill>
                <a:schemeClr val="tx2"/>
              </a:solidFill>
            </a:endParaRPr>
          </a:p>
        </p:txBody>
      </p:sp>
      <p:sp>
        <p:nvSpPr>
          <p:cNvPr id="5" name="Datumsplatzhalter 4"/>
          <p:cNvSpPr>
            <a:spLocks noGrp="1"/>
          </p:cNvSpPr>
          <p:nvPr>
            <p:ph type="dt" sz="half" idx="10"/>
          </p:nvPr>
        </p:nvSpPr>
        <p:spPr/>
        <p:txBody>
          <a:bodyPr/>
          <a:lstStyle/>
          <a:p>
            <a:fld id="{17D4EEF5-3F6C-4A98-A26A-690076CA6D9E}"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77</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4" name="Interaktive Schaltfläche: Anfang 13">
            <a:hlinkClick r:id="rId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750365097"/>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4583744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6197"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951186" y="1701554"/>
            <a:ext cx="568879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dirty="0"/>
              <a:t>Öffnen Sie eine beliebige Rechnung:</a:t>
            </a:r>
          </a:p>
          <a:p>
            <a:pPr marL="342900" indent="-342900">
              <a:buFont typeface="+mj-lt"/>
              <a:buAutoNum type="arabicPeriod"/>
            </a:pPr>
            <a:r>
              <a:rPr lang="de-DE" b="1" dirty="0" smtClean="0"/>
              <a:t>Klicken Sie </a:t>
            </a:r>
            <a:r>
              <a:rPr lang="de-DE" dirty="0" smtClean="0"/>
              <a:t>auf </a:t>
            </a:r>
            <a:r>
              <a:rPr lang="de-DE" dirty="0"/>
              <a:t>die Registerkarte „Historie“, um Statusdetails und die Rechnungshistorie anzuzeigen. </a:t>
            </a:r>
          </a:p>
          <a:p>
            <a:pPr marL="342900" indent="-342900">
              <a:buFont typeface="+mj-lt"/>
              <a:buAutoNum type="arabicPeriod"/>
            </a:pPr>
            <a:r>
              <a:rPr lang="de-DE" b="1" dirty="0" smtClean="0"/>
              <a:t>Für </a:t>
            </a:r>
            <a:r>
              <a:rPr lang="de-DE" b="1" dirty="0"/>
              <a:t>die </a:t>
            </a:r>
            <a:r>
              <a:rPr lang="de-DE" b="1" dirty="0" smtClean="0"/>
              <a:t>Rechnung </a:t>
            </a:r>
            <a:r>
              <a:rPr lang="de-DE" dirty="0" smtClean="0"/>
              <a:t>werden </a:t>
            </a:r>
            <a:r>
              <a:rPr lang="de-DE" dirty="0"/>
              <a:t>Verlauf und Statusanmerkungen angezeigt. </a:t>
            </a:r>
          </a:p>
          <a:p>
            <a:pPr marL="342900" indent="-342900">
              <a:buFont typeface="+mj-lt"/>
              <a:buAutoNum type="arabicPeriod"/>
            </a:pPr>
            <a:r>
              <a:rPr lang="de-DE" b="1" dirty="0" smtClean="0"/>
              <a:t>Die </a:t>
            </a:r>
            <a:r>
              <a:rPr lang="de-DE" b="1" dirty="0"/>
              <a:t>Transaktionshistorie </a:t>
            </a:r>
            <a:r>
              <a:rPr lang="de-DE" dirty="0"/>
              <a:t>kann zur Problemermittlung bei fehlgeschlagenen oder zurückgewiesenen Transaktionen verwendet werden.</a:t>
            </a:r>
          </a:p>
          <a:p>
            <a:pPr marL="342900" indent="-342900">
              <a:buFont typeface="+mj-lt"/>
              <a:buAutoNum type="arabicPeriod"/>
            </a:pPr>
            <a:r>
              <a:rPr lang="de-DE" b="1" dirty="0" smtClean="0"/>
              <a:t>Wenn </a:t>
            </a:r>
            <a:r>
              <a:rPr lang="de-DE" b="1" dirty="0"/>
              <a:t>Sie die Überprüfung der Historie abgeschlossen haben</a:t>
            </a:r>
            <a:r>
              <a:rPr lang="de-DE" dirty="0"/>
              <a:t>, klicken Sie auf „Fertig“.</a:t>
            </a:r>
          </a:p>
        </p:txBody>
      </p:sp>
      <p:sp>
        <p:nvSpPr>
          <p:cNvPr id="2" name="Title 1"/>
          <p:cNvSpPr>
            <a:spLocks noGrp="1"/>
          </p:cNvSpPr>
          <p:nvPr>
            <p:ph type="title"/>
          </p:nvPr>
        </p:nvSpPr>
        <p:spPr bwMode="gray"/>
        <p:txBody>
          <a:bodyPr vert="horz"/>
          <a:lstStyle/>
          <a:p>
            <a:r>
              <a:rPr lang="de-DE" dirty="0" smtClean="0"/>
              <a:t>Rechnungshistorie überprüfen.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Anmerkungen zum Status prüfen.</a:t>
            </a:r>
            <a:endParaRPr lang="de-DE" dirty="0">
              <a:solidFill>
                <a:schemeClr val="tx2"/>
              </a:solidFill>
            </a:endParaRPr>
          </a:p>
        </p:txBody>
      </p:sp>
      <p:sp>
        <p:nvSpPr>
          <p:cNvPr id="5" name="Datumsplatzhalter 4"/>
          <p:cNvSpPr>
            <a:spLocks noGrp="1"/>
          </p:cNvSpPr>
          <p:nvPr>
            <p:ph type="dt" sz="half" idx="10"/>
          </p:nvPr>
        </p:nvSpPr>
        <p:spPr/>
        <p:txBody>
          <a:bodyPr/>
          <a:lstStyle/>
          <a:p>
            <a:fld id="{35494213-488F-43F3-97B2-DE0111E02214}"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78</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300" dirty="0"/>
          </a:p>
        </p:txBody>
      </p:sp>
      <p:grpSp>
        <p:nvGrpSpPr>
          <p:cNvPr id="13" name="Gruppieren 12"/>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sp>
        <p:nvSpPr>
          <p:cNvPr id="20" name="Textplatzhalter 3"/>
          <p:cNvSpPr txBox="1">
            <a:spLocks/>
          </p:cNvSpPr>
          <p:nvPr>
            <p:custDataLst>
              <p:tags r:id="rId6"/>
            </p:custDataLst>
          </p:nvPr>
        </p:nvSpPr>
        <p:spPr bwMode="gray">
          <a:xfrm>
            <a:off x="5951185" y="4304914"/>
            <a:ext cx="5684707" cy="853120"/>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Für </a:t>
            </a:r>
            <a:r>
              <a:rPr lang="de-DE" sz="1200" b="1" dirty="0" smtClean="0"/>
              <a:t>Standard-Account</a:t>
            </a:r>
            <a:r>
              <a:rPr lang="de-DE" sz="1200" dirty="0" smtClean="0"/>
              <a:t> Lieferanten:</a:t>
            </a:r>
          </a:p>
          <a:p>
            <a:pPr marL="0" indent="0">
              <a:buNone/>
            </a:pPr>
            <a:r>
              <a:rPr lang="de-DE" sz="1200" dirty="0" smtClean="0">
                <a:solidFill>
                  <a:srgbClr val="000000"/>
                </a:solidFill>
              </a:rPr>
              <a:t>Verwenden Sie die Ihnen zugesendete Bestellbenachrichtigungs-E-Mail, um Zugang zur Bestellung auf Ihrem AN-Konto zu erhalten.</a:t>
            </a:r>
            <a:endParaRPr lang="de-DE" sz="400" dirty="0"/>
          </a:p>
        </p:txBody>
      </p:sp>
      <p:pic>
        <p:nvPicPr>
          <p:cNvPr id="11" name="Grafik 10"/>
          <p:cNvPicPr>
            <a:picLocks noChangeAspect="1"/>
          </p:cNvPicPr>
          <p:nvPr/>
        </p:nvPicPr>
        <p:blipFill>
          <a:blip r:embed="rId11"/>
          <a:stretch>
            <a:fillRect/>
          </a:stretch>
        </p:blipFill>
        <p:spPr>
          <a:xfrm>
            <a:off x="550437" y="1655243"/>
            <a:ext cx="4535993" cy="1342491"/>
          </a:xfrm>
          <a:prstGeom prst="rect">
            <a:avLst/>
          </a:prstGeom>
        </p:spPr>
      </p:pic>
      <p:pic>
        <p:nvPicPr>
          <p:cNvPr id="12" name="Grafik 11"/>
          <p:cNvPicPr>
            <a:picLocks noChangeAspect="1"/>
          </p:cNvPicPr>
          <p:nvPr/>
        </p:nvPicPr>
        <p:blipFill>
          <a:blip r:embed="rId12"/>
          <a:stretch>
            <a:fillRect/>
          </a:stretch>
        </p:blipFill>
        <p:spPr>
          <a:xfrm>
            <a:off x="549251" y="3115339"/>
            <a:ext cx="5045394" cy="1982119"/>
          </a:xfrm>
          <a:prstGeom prst="rect">
            <a:avLst/>
          </a:prstGeom>
        </p:spPr>
      </p:pic>
      <p:sp>
        <p:nvSpPr>
          <p:cNvPr id="21" name="Interaktive Schaltfläche: Anfang 20">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679597560"/>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159416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8005" name="think-cell Folie" r:id="rId9" imgW="349" imgH="349" progId="TCLayout.ActiveDocument.1">
                  <p:embed/>
                </p:oleObj>
              </mc:Choice>
              <mc:Fallback>
                <p:oleObj name="think-cell Folie" r:id="rId9" imgW="349" imgH="349" progId="TCLayout.ActiveDocument.1">
                  <p:embed/>
                  <p:pic>
                    <p:nvPicPr>
                      <p:cNvPr id="9" name="Objekt 8" hidden="1"/>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023196" y="1701554"/>
            <a:ext cx="5616780" cy="302442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Klicken Sie </a:t>
            </a:r>
            <a:r>
              <a:rPr lang="de-DE" dirty="0" smtClean="0"/>
              <a:t>auf </a:t>
            </a:r>
            <a:r>
              <a:rPr lang="de-DE" dirty="0"/>
              <a:t>die Registerkarte </a:t>
            </a:r>
            <a:r>
              <a:rPr lang="de-DE" b="1" dirty="0"/>
              <a:t>Postausgang</a:t>
            </a:r>
            <a:r>
              <a:rPr lang="de-DE" dirty="0"/>
              <a:t>.</a:t>
            </a:r>
          </a:p>
          <a:p>
            <a:pPr marL="342900" indent="-342900">
              <a:buFont typeface="+mj-lt"/>
              <a:buAutoNum type="arabicPeriod"/>
            </a:pPr>
            <a:r>
              <a:rPr lang="de-DE" b="1" dirty="0" smtClean="0"/>
              <a:t>Klicken </a:t>
            </a:r>
            <a:r>
              <a:rPr lang="de-DE" b="1" dirty="0"/>
              <a:t>Sie </a:t>
            </a:r>
            <a:r>
              <a:rPr lang="de-DE" dirty="0"/>
              <a:t>in der Spalte </a:t>
            </a:r>
            <a:r>
              <a:rPr lang="de-DE" b="1" dirty="0" smtClean="0"/>
              <a:t>Rechnungsnummer </a:t>
            </a:r>
            <a:r>
              <a:rPr lang="de-DE" dirty="0" smtClean="0"/>
              <a:t>auf </a:t>
            </a:r>
            <a:r>
              <a:rPr lang="de-DE" dirty="0"/>
              <a:t>einen Link, um die Rechnungsdetails anzuzeigen.</a:t>
            </a:r>
          </a:p>
          <a:p>
            <a:pPr marL="342900" indent="-342900">
              <a:buFont typeface="+mj-lt"/>
              <a:buAutoNum type="arabicPeriod"/>
            </a:pPr>
            <a:r>
              <a:rPr lang="de-DE" b="1" dirty="0" smtClean="0"/>
              <a:t>Klicken Sie auf </a:t>
            </a:r>
            <a:r>
              <a:rPr lang="de-DE" b="1" dirty="0"/>
              <a:t>„Stornieren</a:t>
            </a:r>
            <a:r>
              <a:rPr lang="de-DE" b="1" dirty="0" smtClean="0"/>
              <a:t>“</a:t>
            </a:r>
            <a:r>
              <a:rPr lang="de-DE" dirty="0" smtClean="0"/>
              <a:t>. Der </a:t>
            </a:r>
            <a:r>
              <a:rPr lang="de-DE" dirty="0"/>
              <a:t>Status der Rechnung wechselt zu </a:t>
            </a:r>
            <a:r>
              <a:rPr lang="de-DE" b="1" dirty="0"/>
              <a:t>Storniert</a:t>
            </a:r>
            <a:r>
              <a:rPr lang="de-DE" dirty="0"/>
              <a:t>.</a:t>
            </a:r>
          </a:p>
          <a:p>
            <a:pPr marL="342900" indent="-342900">
              <a:buFont typeface="+mj-lt"/>
              <a:buAutoNum type="arabicPeriod"/>
            </a:pPr>
            <a:r>
              <a:rPr lang="de-DE" b="1" dirty="0" smtClean="0"/>
              <a:t>Klicken Sie </a:t>
            </a:r>
            <a:r>
              <a:rPr lang="de-DE" dirty="0" smtClean="0"/>
              <a:t>auf </a:t>
            </a:r>
            <a:r>
              <a:rPr lang="de-DE" dirty="0"/>
              <a:t>die </a:t>
            </a:r>
            <a:r>
              <a:rPr lang="de-DE" b="1" dirty="0" smtClean="0"/>
              <a:t>Rechnungsnummer </a:t>
            </a:r>
            <a:r>
              <a:rPr lang="de-DE" dirty="0" smtClean="0"/>
              <a:t>der </a:t>
            </a:r>
            <a:r>
              <a:rPr lang="de-DE" dirty="0"/>
              <a:t>fehlgeschlagenen, stornierten oder abgelehnten Rechnung, die Sie erneut einreichen möchten, und klicken Sie auf </a:t>
            </a:r>
            <a:r>
              <a:rPr lang="de-DE" b="1" dirty="0"/>
              <a:t>Bearbeiten</a:t>
            </a:r>
            <a:r>
              <a:rPr lang="de-DE" dirty="0"/>
              <a:t>.</a:t>
            </a:r>
          </a:p>
          <a:p>
            <a:pPr marL="342900" indent="-342900">
              <a:buFont typeface="+mj-lt"/>
              <a:buAutoNum type="arabicPeriod"/>
            </a:pPr>
            <a:r>
              <a:rPr lang="de-DE" b="1" dirty="0" smtClean="0"/>
              <a:t>Klicken Sie </a:t>
            </a:r>
            <a:r>
              <a:rPr lang="de-DE" dirty="0" smtClean="0"/>
              <a:t>auf </a:t>
            </a:r>
            <a:r>
              <a:rPr lang="de-DE" dirty="0"/>
              <a:t>der Seite „Überprüfen“ auf </a:t>
            </a:r>
            <a:r>
              <a:rPr lang="de-DE" b="1" dirty="0"/>
              <a:t>Einreichen</a:t>
            </a:r>
            <a:r>
              <a:rPr lang="de-DE" dirty="0"/>
              <a:t>, um die Rechnung zu senden</a:t>
            </a:r>
            <a:r>
              <a:rPr lang="de-DE" b="1" dirty="0"/>
              <a:t>.</a:t>
            </a:r>
            <a:endParaRPr lang="de-DE" dirty="0"/>
          </a:p>
        </p:txBody>
      </p:sp>
      <p:sp>
        <p:nvSpPr>
          <p:cNvPr id="2" name="Title 1"/>
          <p:cNvSpPr>
            <a:spLocks noGrp="1"/>
          </p:cNvSpPr>
          <p:nvPr>
            <p:ph type="title"/>
          </p:nvPr>
        </p:nvSpPr>
        <p:spPr bwMode="gray"/>
        <p:txBody>
          <a:bodyPr vert="horz"/>
          <a:lstStyle/>
          <a:p>
            <a:r>
              <a:rPr lang="de-DE" dirty="0" smtClean="0"/>
              <a:t>Vorhandene Rechnung ändern.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Stornieren, bearbeiten und erneut einreichen.</a:t>
            </a:r>
            <a:endParaRPr lang="de-DE" dirty="0">
              <a:solidFill>
                <a:schemeClr val="tx2"/>
              </a:solidFill>
            </a:endParaRPr>
          </a:p>
        </p:txBody>
      </p:sp>
      <p:sp>
        <p:nvSpPr>
          <p:cNvPr id="5" name="Datumsplatzhalter 4"/>
          <p:cNvSpPr>
            <a:spLocks noGrp="1"/>
          </p:cNvSpPr>
          <p:nvPr>
            <p:ph type="dt" sz="half" idx="10"/>
          </p:nvPr>
        </p:nvSpPr>
        <p:spPr/>
        <p:txBody>
          <a:bodyPr/>
          <a:lstStyle/>
          <a:p>
            <a:fld id="{EF1AD692-586F-448B-9106-B4C7F6369C7F}"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79</a:t>
            </a:fld>
            <a:endParaRPr lang="de-DE" dirty="0"/>
          </a:p>
        </p:txBody>
      </p:sp>
      <p:sp>
        <p:nvSpPr>
          <p:cNvPr id="19" name="Textplatzhalter 3"/>
          <p:cNvSpPr txBox="1">
            <a:spLocks/>
          </p:cNvSpPr>
          <p:nvPr>
            <p:custDataLst>
              <p:tags r:id="rId5"/>
            </p:custDataLst>
          </p:nvPr>
        </p:nvSpPr>
        <p:spPr bwMode="gray">
          <a:xfrm>
            <a:off x="4366114" y="4895693"/>
            <a:ext cx="7273010" cy="1054451"/>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00" dirty="0"/>
          </a:p>
        </p:txBody>
      </p:sp>
      <p:grpSp>
        <p:nvGrpSpPr>
          <p:cNvPr id="17" name="Gruppieren 16"/>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Zurück oder Vorherige(r) 1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sp>
        <p:nvSpPr>
          <p:cNvPr id="22" name="Textplatzhalter 3"/>
          <p:cNvSpPr txBox="1">
            <a:spLocks/>
          </p:cNvSpPr>
          <p:nvPr>
            <p:custDataLst>
              <p:tags r:id="rId6"/>
            </p:custDataLst>
          </p:nvPr>
        </p:nvSpPr>
        <p:spPr bwMode="gray">
          <a:xfrm>
            <a:off x="6023197" y="4247542"/>
            <a:ext cx="5615928" cy="982501"/>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Für </a:t>
            </a:r>
            <a:r>
              <a:rPr lang="de-DE" sz="1200" b="1" dirty="0" smtClean="0"/>
              <a:t>Standard-Account</a:t>
            </a:r>
            <a:r>
              <a:rPr lang="de-DE" sz="1200" dirty="0" smtClean="0"/>
              <a:t> Lieferanten:</a:t>
            </a:r>
          </a:p>
          <a:p>
            <a:pPr marL="0" indent="0">
              <a:buNone/>
            </a:pPr>
            <a:r>
              <a:rPr lang="de-DE" sz="1200" dirty="0" smtClean="0"/>
              <a:t>Verwenden Sie die Ihnen zugesendete Bestellbenachrichtigungs-E-Mail, um Zugang zur Bestellung auf Ihrem AN-Konto zu erhalten, und die Bestellung weiter zu bearbeiten.</a:t>
            </a:r>
            <a:endParaRPr lang="de-DE" sz="200" dirty="0"/>
          </a:p>
        </p:txBody>
      </p:sp>
      <p:pic>
        <p:nvPicPr>
          <p:cNvPr id="11" name="Grafik 10"/>
          <p:cNvPicPr>
            <a:picLocks noChangeAspect="1"/>
          </p:cNvPicPr>
          <p:nvPr/>
        </p:nvPicPr>
        <p:blipFill>
          <a:blip r:embed="rId11"/>
          <a:stretch>
            <a:fillRect/>
          </a:stretch>
        </p:blipFill>
        <p:spPr>
          <a:xfrm>
            <a:off x="550436" y="1630437"/>
            <a:ext cx="5184720" cy="1274334"/>
          </a:xfrm>
          <a:prstGeom prst="rect">
            <a:avLst/>
          </a:prstGeom>
        </p:spPr>
      </p:pic>
      <p:pic>
        <p:nvPicPr>
          <p:cNvPr id="12" name="Grafik 11"/>
          <p:cNvPicPr>
            <a:picLocks noChangeAspect="1"/>
          </p:cNvPicPr>
          <p:nvPr/>
        </p:nvPicPr>
        <p:blipFill>
          <a:blip r:embed="rId12"/>
          <a:stretch>
            <a:fillRect/>
          </a:stretch>
        </p:blipFill>
        <p:spPr>
          <a:xfrm>
            <a:off x="550437" y="2942767"/>
            <a:ext cx="5184720" cy="1156415"/>
          </a:xfrm>
          <a:prstGeom prst="rect">
            <a:avLst/>
          </a:prstGeom>
        </p:spPr>
      </p:pic>
      <p:sp>
        <p:nvSpPr>
          <p:cNvPr id="23" name="Interaktive Schaltfläche: Anfang 22">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4996733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967852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1493"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a:t>Vorgaben </a:t>
            </a:r>
            <a:r>
              <a:rPr lang="de-DE" dirty="0" smtClean="0"/>
              <a:t>von TÜV Rheinland.</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sz="1200" b="1" dirty="0" smtClean="0"/>
              <a:t>Rechnungen </a:t>
            </a:r>
            <a:r>
              <a:rPr lang="de-DE" sz="1200" b="1" dirty="0"/>
              <a:t>ohne </a:t>
            </a:r>
            <a:r>
              <a:rPr lang="de-DE" sz="1200" b="1" dirty="0" smtClean="0"/>
              <a:t>Bestellauftrag.</a:t>
            </a:r>
            <a:endParaRPr lang="de-DE" sz="1200" b="1" dirty="0"/>
          </a:p>
          <a:p>
            <a:pPr marL="0" indent="176213">
              <a:buNone/>
            </a:pPr>
            <a:r>
              <a:rPr lang="de-DE" sz="1100" dirty="0"/>
              <a:t>Abgleich mit einer Bestellung, die nicht über das Ariba Network eingegangen </a:t>
            </a:r>
            <a:r>
              <a:rPr lang="de-DE" sz="1100" dirty="0" smtClean="0"/>
              <a:t>ist.</a:t>
            </a:r>
            <a:endParaRPr lang="de-DE" sz="1100" dirty="0"/>
          </a:p>
          <a:p>
            <a:r>
              <a:rPr lang="de-DE" sz="1200" b="1" dirty="0" smtClean="0"/>
              <a:t>Fakturierung </a:t>
            </a:r>
            <a:r>
              <a:rPr lang="de-DE" sz="1200" b="1" dirty="0"/>
              <a:t>für Firmenkreditkarten (P Karten</a:t>
            </a:r>
            <a:r>
              <a:rPr lang="de-DE" sz="1200" b="1" dirty="0" smtClean="0"/>
              <a:t>).</a:t>
            </a:r>
            <a:endParaRPr lang="de-DE" sz="1200" b="1" dirty="0"/>
          </a:p>
          <a:p>
            <a:pPr marL="0" indent="176213">
              <a:buNone/>
            </a:pPr>
            <a:r>
              <a:rPr lang="de-DE" sz="1100" dirty="0"/>
              <a:t>Eine Rechnung für eine Bestellung, die unter Verwendung einer Firmenkreditkarte aufgegeben wurde; wird </a:t>
            </a:r>
            <a:r>
              <a:rPr lang="de-DE" sz="1100" dirty="0" smtClean="0"/>
              <a:t>von </a:t>
            </a:r>
            <a:r>
              <a:rPr lang="de-DE" sz="1100" dirty="0"/>
              <a:t>TÜV Rheinland nicht</a:t>
            </a:r>
          </a:p>
          <a:p>
            <a:pPr marL="0" indent="176213">
              <a:buNone/>
            </a:pPr>
            <a:r>
              <a:rPr lang="de-DE" sz="1100" dirty="0"/>
              <a:t>akzeptiert</a:t>
            </a:r>
            <a:r>
              <a:rPr lang="de-DE" sz="1100" dirty="0" smtClean="0"/>
              <a:t>.</a:t>
            </a:r>
            <a:endParaRPr lang="de-DE" sz="1100" dirty="0"/>
          </a:p>
          <a:p>
            <a:r>
              <a:rPr lang="de-DE" sz="1200" b="1" dirty="0" smtClean="0"/>
              <a:t>Rechnungsdubletten.</a:t>
            </a:r>
            <a:endParaRPr lang="de-DE" sz="1200" b="1" dirty="0"/>
          </a:p>
          <a:p>
            <a:pPr marL="0" indent="176213">
              <a:buNone/>
            </a:pPr>
            <a:r>
              <a:rPr lang="de-DE" sz="1100" dirty="0"/>
              <a:t>Jede Rechnung muss eine neue und eindeutige Rechnungsnummer aufweisen; TÜV Rheinland weist doppelte Rechnungsnummern</a:t>
            </a:r>
          </a:p>
          <a:p>
            <a:pPr marL="0" indent="176213">
              <a:buNone/>
            </a:pPr>
            <a:r>
              <a:rPr lang="de-DE" sz="1100" dirty="0"/>
              <a:t>zurück, es sei denn, es handelt sich um eine korrigierte Rechnung, die im Ariba Network zuvor mit dem Status „Fehlgeschlagen“</a:t>
            </a:r>
          </a:p>
          <a:p>
            <a:pPr marL="0" indent="176213">
              <a:buNone/>
            </a:pPr>
            <a:r>
              <a:rPr lang="de-DE" sz="1100" dirty="0"/>
              <a:t>geführt wurde</a:t>
            </a:r>
            <a:r>
              <a:rPr lang="de-DE" sz="1100" dirty="0" smtClean="0"/>
              <a:t>.</a:t>
            </a:r>
            <a:endParaRPr lang="de-DE" sz="1100" dirty="0"/>
          </a:p>
          <a:p>
            <a:r>
              <a:rPr lang="de-DE" sz="1200" b="1" dirty="0" smtClean="0"/>
              <a:t>Papierrechnungen.</a:t>
            </a:r>
            <a:endParaRPr lang="de-DE" sz="1200" b="1" dirty="0"/>
          </a:p>
          <a:p>
            <a:pPr marL="0" indent="176213">
              <a:buNone/>
            </a:pPr>
            <a:r>
              <a:rPr lang="de-DE" sz="1100" dirty="0"/>
              <a:t>TÜV Rheinland verlangt elektronische, über das Ariba Network eingereichte Rechnungen; TÜV Rheinland akzeptiert keine Papierrechnungen mehr</a:t>
            </a:r>
            <a:r>
              <a:rPr lang="de-DE" sz="1100" dirty="0" smtClean="0"/>
              <a:t>.</a:t>
            </a:r>
            <a:endParaRPr lang="de-DE" sz="1100" dirty="0"/>
          </a:p>
          <a:p>
            <a:r>
              <a:rPr lang="de-DE" sz="1200" b="1" dirty="0"/>
              <a:t>Sammel- oder konsolidierte Rechnungen. </a:t>
            </a:r>
            <a:r>
              <a:rPr lang="de-DE" sz="1100" dirty="0"/>
              <a:t>(wenn Lieferantenintegration nicht vorliegt)</a:t>
            </a:r>
          </a:p>
          <a:p>
            <a:pPr marL="0" indent="176213">
              <a:buNone/>
            </a:pPr>
            <a:r>
              <a:rPr lang="de-DE" sz="1100" dirty="0"/>
              <a:t>Abgleich mit mehreren Bestellungen; wird von TÜV Rheinland nicht akzeptiert.</a:t>
            </a:r>
          </a:p>
          <a:p>
            <a:pPr marL="0" indent="176213">
              <a:buNone/>
            </a:pPr>
            <a:endParaRPr lang="de-DE" sz="1100" dirty="0"/>
          </a:p>
        </p:txBody>
      </p:sp>
      <p:sp>
        <p:nvSpPr>
          <p:cNvPr id="7" name="Textplatzhalter 6"/>
          <p:cNvSpPr>
            <a:spLocks noGrp="1"/>
          </p:cNvSpPr>
          <p:nvPr>
            <p:ph type="body" sz="quarter" idx="14"/>
          </p:nvPr>
        </p:nvSpPr>
        <p:spPr/>
        <p:txBody>
          <a:bodyPr/>
          <a:lstStyle/>
          <a:p>
            <a:r>
              <a:rPr lang="de-DE" dirty="0"/>
              <a:t>Nicht unterstützte Dokumente via Ariba </a:t>
            </a:r>
            <a:r>
              <a:rPr lang="de-DE" dirty="0" smtClean="0"/>
              <a:t>Network.</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8</a:t>
            </a:fld>
            <a:endParaRPr lang="de-DE" dirty="0"/>
          </a:p>
        </p:txBody>
      </p:sp>
      <p:sp>
        <p:nvSpPr>
          <p:cNvPr id="10" name="Datumsplatzhalter 9"/>
          <p:cNvSpPr>
            <a:spLocks noGrp="1"/>
          </p:cNvSpPr>
          <p:nvPr>
            <p:ph type="dt" sz="half" idx="10"/>
          </p:nvPr>
        </p:nvSpPr>
        <p:spPr/>
        <p:txBody>
          <a:bodyPr/>
          <a:lstStyle/>
          <a:p>
            <a:fld id="{FA8735F7-439B-4101-8275-2ED409B02360}" type="datetime1">
              <a:rPr lang="de-DE" smtClean="0"/>
              <a:pPr/>
              <a:t>09.03.2022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Ariba Lieferantenhandbuch.</a:t>
            </a:r>
            <a:endParaRPr lang="de-DE" dirty="0"/>
          </a:p>
        </p:txBody>
      </p:sp>
      <p:sp>
        <p:nvSpPr>
          <p:cNvPr id="14" name="Interaktive Schaltfläche: Anfang 13">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6474849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755879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2821" name="think-cell Folie" r:id="rId10" imgW="349" imgH="349" progId="TCLayout.ActiveDocument.1">
                  <p:embed/>
                </p:oleObj>
              </mc:Choice>
              <mc:Fallback>
                <p:oleObj name="think-cell Folie" r:id="rId10" imgW="349" imgH="349" progId="TCLayout.ActiveDocument.1">
                  <p:embed/>
                  <p:pic>
                    <p:nvPicPr>
                      <p:cNvPr id="9" name="Objekt 8" hidden="1"/>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4167978"/>
            <a:ext cx="11017530" cy="268836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sz="1200" b="1" dirty="0" smtClean="0"/>
              <a:t>Rechnungsberichte </a:t>
            </a:r>
            <a:r>
              <a:rPr lang="de-DE" sz="1200" dirty="0"/>
              <a:t>enthalten Informationen zu Rechnungen, die Sie an Kunden gesendet haben. Sie können Rechnungen über einen bestimmten Zeitraum oder das Gesamtrechnungsvolumen innerhalb eines Zeitraums verfolgen.  </a:t>
            </a:r>
          </a:p>
          <a:p>
            <a:r>
              <a:rPr lang="de-DE" sz="1200" b="1" dirty="0" smtClean="0"/>
              <a:t>Berichte </a:t>
            </a:r>
            <a:r>
              <a:rPr lang="de-DE" sz="1200" b="1" dirty="0"/>
              <a:t>über fehlgeschlagene </a:t>
            </a:r>
            <a:r>
              <a:rPr lang="de-DE" sz="1200" b="1" dirty="0" smtClean="0"/>
              <a:t>Rechnungen </a:t>
            </a:r>
            <a:r>
              <a:rPr lang="de-DE" sz="1200" dirty="0" smtClean="0"/>
              <a:t>enthalten </a:t>
            </a:r>
            <a:r>
              <a:rPr lang="de-DE" sz="1200" dirty="0"/>
              <a:t>Einzelheiten zu fehlgeschlagenen oder zurückgewiesenen Rechnungen. Diese Berichte können bei der Problembehebung für Rechnungen helfen, die nicht richtig weitergeleitet werden.</a:t>
            </a:r>
          </a:p>
          <a:p>
            <a:r>
              <a:rPr lang="de-DE" sz="1200" dirty="0" smtClean="0"/>
              <a:t>Berichte </a:t>
            </a:r>
            <a:r>
              <a:rPr lang="de-DE" sz="1200" dirty="0"/>
              <a:t>können vom Administrator oder von Benutzern mit den entsprechenden Berechtigungen erstellt werden.</a:t>
            </a:r>
          </a:p>
          <a:p>
            <a:r>
              <a:rPr lang="de-DE" sz="1200" b="1" dirty="0" smtClean="0"/>
              <a:t>Bronze</a:t>
            </a:r>
            <a:r>
              <a:rPr lang="de-DE" sz="1200" dirty="0" smtClean="0"/>
              <a:t>-Mitglieder </a:t>
            </a:r>
            <a:r>
              <a:rPr lang="de-DE" sz="1200" dirty="0"/>
              <a:t>(und Mitglieder einer höheren Stufe) können zwischen </a:t>
            </a:r>
            <a:r>
              <a:rPr lang="de-DE" sz="1200" b="1" dirty="0" smtClean="0"/>
              <a:t>manuellen </a:t>
            </a:r>
            <a:r>
              <a:rPr lang="de-DE" sz="1200" dirty="0" smtClean="0"/>
              <a:t>und </a:t>
            </a:r>
            <a:r>
              <a:rPr lang="de-DE" sz="1200" b="1" dirty="0" smtClean="0"/>
              <a:t>geplanten </a:t>
            </a:r>
            <a:r>
              <a:rPr lang="de-DE" sz="1200" dirty="0" smtClean="0"/>
              <a:t>Berichten </a:t>
            </a:r>
            <a:r>
              <a:rPr lang="de-DE" sz="1200" dirty="0"/>
              <a:t>wählen. Geben Sie Zeitplandaten ein, wenn ein geplanter Bericht ausgewählt </a:t>
            </a:r>
            <a:r>
              <a:rPr lang="de-DE" sz="1200" dirty="0" smtClean="0"/>
              <a:t>wird</a:t>
            </a:r>
            <a:r>
              <a:rPr lang="de-DE" sz="1200" b="1" dirty="0"/>
              <a:t>.</a:t>
            </a:r>
            <a:endParaRPr lang="de-DE" sz="1200" dirty="0"/>
          </a:p>
          <a:p>
            <a:pPr marL="0" indent="0">
              <a:buNone/>
            </a:pPr>
            <a:endParaRPr lang="de-DE" sz="1200" dirty="0"/>
          </a:p>
        </p:txBody>
      </p:sp>
      <p:sp>
        <p:nvSpPr>
          <p:cNvPr id="2" name="Title 1"/>
          <p:cNvSpPr>
            <a:spLocks noGrp="1"/>
          </p:cNvSpPr>
          <p:nvPr>
            <p:ph type="title"/>
          </p:nvPr>
        </p:nvSpPr>
        <p:spPr bwMode="gray"/>
        <p:txBody>
          <a:bodyPr vert="horz"/>
          <a:lstStyle/>
          <a:p>
            <a:r>
              <a:rPr lang="de-DE" dirty="0" smtClean="0"/>
              <a:t>Rechnungsberichte herunterladen.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Informationen zu Transaktionen.</a:t>
            </a:r>
            <a:endParaRPr lang="de-DE" dirty="0">
              <a:solidFill>
                <a:schemeClr val="tx2"/>
              </a:solidFill>
            </a:endParaRPr>
          </a:p>
        </p:txBody>
      </p:sp>
      <p:sp>
        <p:nvSpPr>
          <p:cNvPr id="5" name="Datumsplatzhalter 4"/>
          <p:cNvSpPr>
            <a:spLocks noGrp="1"/>
          </p:cNvSpPr>
          <p:nvPr>
            <p:ph type="dt" sz="half" idx="10"/>
          </p:nvPr>
        </p:nvSpPr>
        <p:spPr/>
        <p:txBody>
          <a:bodyPr/>
          <a:lstStyle/>
          <a:p>
            <a:fld id="{9F0A7EC1-D873-440E-8BEA-81C2D0E6203F}"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80</a:t>
            </a:fld>
            <a:endParaRPr lang="de-DE" dirty="0"/>
          </a:p>
        </p:txBody>
      </p:sp>
      <p:sp>
        <p:nvSpPr>
          <p:cNvPr id="21" name="Textplatzhalter 3"/>
          <p:cNvSpPr txBox="1">
            <a:spLocks/>
          </p:cNvSpPr>
          <p:nvPr>
            <p:custDataLst>
              <p:tags r:id="rId5"/>
            </p:custDataLst>
          </p:nvPr>
        </p:nvSpPr>
        <p:spPr bwMode="gray">
          <a:xfrm>
            <a:off x="4366114" y="5446074"/>
            <a:ext cx="7273010" cy="504070"/>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endParaRPr lang="de-DE" sz="100" dirty="0"/>
          </a:p>
        </p:txBody>
      </p:sp>
      <p:grpSp>
        <p:nvGrpSpPr>
          <p:cNvPr id="12" name="Gruppieren 11"/>
          <p:cNvGrpSpPr/>
          <p:nvPr/>
        </p:nvGrpSpPr>
        <p:grpSpPr>
          <a:xfrm>
            <a:off x="10243972" y="729374"/>
            <a:ext cx="1368010" cy="216000"/>
            <a:chOff x="7535466" y="689508"/>
            <a:chExt cx="1368010" cy="216000"/>
          </a:xfrm>
        </p:grpSpPr>
        <p:sp>
          <p:nvSpPr>
            <p:cNvPr id="13" name="Interaktive Schaltfläche: Nächste(r) oder Weiter 12">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Interaktive Schaltfläche: Zurück oder Vorherige(r) 14">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Interaktive Schaltfläche: Start 15">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sp>
        <p:nvSpPr>
          <p:cNvPr id="17" name="Textplatzhalter 3"/>
          <p:cNvSpPr txBox="1">
            <a:spLocks/>
          </p:cNvSpPr>
          <p:nvPr>
            <p:custDataLst>
              <p:tags r:id="rId6"/>
            </p:custDataLst>
          </p:nvPr>
        </p:nvSpPr>
        <p:spPr bwMode="gray">
          <a:xfrm>
            <a:off x="621594" y="5830099"/>
            <a:ext cx="3673362" cy="36539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Für </a:t>
            </a:r>
            <a:r>
              <a:rPr lang="de-DE" sz="1200" b="1" dirty="0" smtClean="0"/>
              <a:t>Standard-Account</a:t>
            </a:r>
            <a:r>
              <a:rPr lang="de-DE" sz="1200" dirty="0" smtClean="0"/>
              <a:t> Lieferanten: </a:t>
            </a:r>
            <a:r>
              <a:rPr lang="de-DE" sz="1100" dirty="0" smtClean="0"/>
              <a:t>Nicht verfügbar</a:t>
            </a:r>
            <a:endParaRPr lang="de-DE" sz="100" dirty="0"/>
          </a:p>
        </p:txBody>
      </p:sp>
      <p:pic>
        <p:nvPicPr>
          <p:cNvPr id="11" name="Grafik 10"/>
          <p:cNvPicPr>
            <a:picLocks noChangeAspect="1"/>
          </p:cNvPicPr>
          <p:nvPr/>
        </p:nvPicPr>
        <p:blipFill>
          <a:blip r:embed="rId12"/>
          <a:stretch>
            <a:fillRect/>
          </a:stretch>
        </p:blipFill>
        <p:spPr>
          <a:xfrm>
            <a:off x="550436" y="1485523"/>
            <a:ext cx="6480900" cy="2539923"/>
          </a:xfrm>
          <a:prstGeom prst="rect">
            <a:avLst/>
          </a:prstGeom>
        </p:spPr>
      </p:pic>
      <p:sp>
        <p:nvSpPr>
          <p:cNvPr id="19" name="Textplatzhalter 3"/>
          <p:cNvSpPr txBox="1">
            <a:spLocks/>
          </p:cNvSpPr>
          <p:nvPr>
            <p:custDataLst>
              <p:tags r:id="rId7"/>
            </p:custDataLst>
          </p:nvPr>
        </p:nvSpPr>
        <p:spPr bwMode="gray">
          <a:xfrm>
            <a:off x="7264275" y="1482568"/>
            <a:ext cx="4090663" cy="2688366"/>
          </a:xfrm>
          <a:prstGeom prst="rect">
            <a:avLst/>
          </a:prstGeom>
        </p:spPr>
        <p:txBody>
          <a:bodyPr vert="horz" lIns="0" tIns="0" rIns="0" bIns="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Font typeface="Wingdings" panose="05000000000000000000" pitchFamily="2" charset="2"/>
              <a:buNone/>
            </a:pPr>
            <a:r>
              <a:rPr lang="de-DE" sz="1200" dirty="0" smtClean="0"/>
              <a:t>Mit Berichten werden zusätzliche Informationen und Details zu Transaktionen im Network in einem übersichtlichen Format bereitgestellt.</a:t>
            </a:r>
          </a:p>
          <a:p>
            <a:endParaRPr lang="de-DE" sz="1200" dirty="0" smtClean="0"/>
          </a:p>
          <a:p>
            <a:pPr marL="342900" indent="-342900">
              <a:buFont typeface="+mj-lt"/>
              <a:buAutoNum type="arabicPeriod"/>
            </a:pPr>
            <a:r>
              <a:rPr lang="de-DE" sz="1200" b="1" dirty="0" smtClean="0"/>
              <a:t>Klicken Sie </a:t>
            </a:r>
            <a:r>
              <a:rPr lang="de-DE" sz="1200" dirty="0" smtClean="0"/>
              <a:t>auf die Registerkarte </a:t>
            </a:r>
            <a:r>
              <a:rPr lang="de-DE" sz="1200" b="1" dirty="0" smtClean="0"/>
              <a:t>Berichte </a:t>
            </a:r>
            <a:r>
              <a:rPr lang="de-DE" sz="1200" dirty="0" smtClean="0"/>
              <a:t>im Menü oben auf der Seite. </a:t>
            </a:r>
          </a:p>
          <a:p>
            <a:pPr marL="342900" indent="-342900">
              <a:buFont typeface="+mj-lt"/>
              <a:buAutoNum type="arabicPeriod"/>
            </a:pPr>
            <a:r>
              <a:rPr lang="de-DE" sz="1200" b="1" dirty="0" smtClean="0"/>
              <a:t>Klicken Sie </a:t>
            </a:r>
            <a:r>
              <a:rPr lang="de-DE" sz="1200" dirty="0" smtClean="0"/>
              <a:t>auf </a:t>
            </a:r>
            <a:r>
              <a:rPr lang="de-DE" sz="1200" b="1" dirty="0" smtClean="0"/>
              <a:t>Erstellen</a:t>
            </a:r>
            <a:r>
              <a:rPr lang="de-DE" sz="1200" dirty="0" smtClean="0"/>
              <a:t>. </a:t>
            </a:r>
          </a:p>
        </p:txBody>
      </p:sp>
      <p:sp>
        <p:nvSpPr>
          <p:cNvPr id="18" name="Interaktive Schaltfläche: Anfang 17">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715036866"/>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204979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389"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6095206" y="1701553"/>
            <a:ext cx="5544770" cy="3355895"/>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Geben Sie </a:t>
            </a:r>
            <a:r>
              <a:rPr lang="de-DE" dirty="0" smtClean="0"/>
              <a:t>die notwendigen Informationen ein. Wählen Sie eine Rechnungsberichtart aus: </a:t>
            </a:r>
            <a:r>
              <a:rPr lang="de-DE" b="1" dirty="0" smtClean="0"/>
              <a:t>Fehlgeschlagene Rechnung </a:t>
            </a:r>
            <a:r>
              <a:rPr lang="de-DE" dirty="0" smtClean="0"/>
              <a:t>oder </a:t>
            </a:r>
            <a:r>
              <a:rPr lang="de-DE" b="1" dirty="0" smtClean="0"/>
              <a:t>Rechnung</a:t>
            </a:r>
            <a:r>
              <a:rPr lang="de-DE" dirty="0" smtClean="0"/>
              <a:t>. </a:t>
            </a:r>
          </a:p>
          <a:p>
            <a:pPr marL="342900" indent="-342900">
              <a:buFont typeface="+mj-lt"/>
              <a:buAutoNum type="arabicPeriod"/>
            </a:pPr>
            <a:r>
              <a:rPr lang="de-DE" b="1" dirty="0" smtClean="0"/>
              <a:t>Klicken Sie auf „Weiter“</a:t>
            </a:r>
            <a:r>
              <a:rPr lang="de-DE" dirty="0" smtClean="0"/>
              <a:t>.</a:t>
            </a:r>
          </a:p>
          <a:p>
            <a:pPr marL="342900" indent="-342900">
              <a:buFont typeface="+mj-lt"/>
              <a:buAutoNum type="arabicPeriod"/>
            </a:pPr>
            <a:r>
              <a:rPr lang="de-DE" b="1" dirty="0" smtClean="0"/>
              <a:t>Geben Sie </a:t>
            </a:r>
            <a:r>
              <a:rPr lang="de-DE" dirty="0" smtClean="0"/>
              <a:t>unter „Kriterien“ den </a:t>
            </a:r>
            <a:r>
              <a:rPr lang="de-DE" b="1" dirty="0" smtClean="0"/>
              <a:t>Kunden </a:t>
            </a:r>
            <a:r>
              <a:rPr lang="de-DE" dirty="0" smtClean="0"/>
              <a:t>und das </a:t>
            </a:r>
            <a:r>
              <a:rPr lang="de-DE" b="1" dirty="0" smtClean="0"/>
              <a:t>Erstellungsdatum </a:t>
            </a:r>
            <a:r>
              <a:rPr lang="de-DE" dirty="0" smtClean="0"/>
              <a:t>ein.</a:t>
            </a:r>
          </a:p>
          <a:p>
            <a:pPr marL="342900" indent="-342900">
              <a:buFont typeface="+mj-lt"/>
              <a:buAutoNum type="arabicPeriod"/>
            </a:pPr>
            <a:r>
              <a:rPr lang="de-DE" b="1" dirty="0" smtClean="0"/>
              <a:t>Klicken Sie </a:t>
            </a:r>
            <a:r>
              <a:rPr lang="de-DE" dirty="0" smtClean="0"/>
              <a:t>auf „Einreichen“.</a:t>
            </a:r>
          </a:p>
          <a:p>
            <a:pPr marL="342900" indent="-342900">
              <a:buFont typeface="+mj-lt"/>
              <a:buAutoNum type="arabicPeriod"/>
            </a:pPr>
            <a:r>
              <a:rPr lang="de-DE" dirty="0" smtClean="0"/>
              <a:t>Sie können den Bericht im CSV-Format anzeigen und herunterladen, wenn sein Status zu </a:t>
            </a:r>
            <a:r>
              <a:rPr lang="de-DE" b="1" dirty="0" smtClean="0"/>
              <a:t>Verarbeitet </a:t>
            </a:r>
            <a:r>
              <a:rPr lang="de-DE" dirty="0" smtClean="0"/>
              <a:t>gewechselt hat. </a:t>
            </a:r>
          </a:p>
          <a:p>
            <a:pPr marL="342900" indent="-342900">
              <a:buFont typeface="+mj-lt"/>
              <a:buAutoNum type="arabicPeriod"/>
            </a:pPr>
            <a:endParaRPr lang="de-DE" dirty="0" smtClean="0"/>
          </a:p>
          <a:p>
            <a:pPr marL="0" indent="0">
              <a:buNone/>
            </a:pPr>
            <a:r>
              <a:rPr lang="de-DE" dirty="0" smtClean="0"/>
              <a:t>Genauere Anweisungen zum Generieren von Berichten finden Sie im Transaktionsleitfaden für das </a:t>
            </a:r>
            <a:r>
              <a:rPr lang="de-DE" b="1" dirty="0" smtClean="0"/>
              <a:t>Ariba Network Transaction Guide </a:t>
            </a:r>
            <a:r>
              <a:rPr lang="de-DE" dirty="0" smtClean="0"/>
              <a:t>auf der </a:t>
            </a:r>
            <a:r>
              <a:rPr lang="de-DE" b="1" dirty="0" smtClean="0"/>
              <a:t>Hilfe</a:t>
            </a:r>
            <a:r>
              <a:rPr lang="de-DE" dirty="0" smtClean="0"/>
              <a:t>-Seite Ihres Kontos.</a:t>
            </a:r>
            <a:endParaRPr lang="de-DE" dirty="0"/>
          </a:p>
        </p:txBody>
      </p:sp>
      <p:sp>
        <p:nvSpPr>
          <p:cNvPr id="2" name="Title 1"/>
          <p:cNvSpPr>
            <a:spLocks noGrp="1"/>
          </p:cNvSpPr>
          <p:nvPr>
            <p:ph type="title"/>
          </p:nvPr>
        </p:nvSpPr>
        <p:spPr bwMode="gray"/>
        <p:txBody>
          <a:bodyPr vert="horz"/>
          <a:lstStyle/>
          <a:p>
            <a:r>
              <a:rPr lang="de-DE" dirty="0" smtClean="0"/>
              <a:t>Rechnungsberichte.</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7C28C932-837A-4987-BA33-4A5010EFCD69}"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81</a:t>
            </a:fld>
            <a:endParaRPr lang="de-DE" dirty="0"/>
          </a:p>
        </p:txBody>
      </p:sp>
      <p:grpSp>
        <p:nvGrpSpPr>
          <p:cNvPr id="17" name="Gruppieren 16"/>
          <p:cNvGrpSpPr/>
          <p:nvPr/>
        </p:nvGrpSpPr>
        <p:grpSpPr>
          <a:xfrm>
            <a:off x="10243972" y="729374"/>
            <a:ext cx="1368010" cy="216000"/>
            <a:chOff x="7535466" y="689508"/>
            <a:chExt cx="1368010" cy="216000"/>
          </a:xfrm>
        </p:grpSpPr>
        <p:sp>
          <p:nvSpPr>
            <p:cNvPr id="18" name="Interaktive Schaltfläche: Nächste(r) oder Weiter 17">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Interaktive Schaltfläche: Zurück oder Vorherige(r) 1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Interaktive Schaltfläche: Start 20">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sp>
        <p:nvSpPr>
          <p:cNvPr id="22" name="Textplatzhalter 3"/>
          <p:cNvSpPr txBox="1">
            <a:spLocks/>
          </p:cNvSpPr>
          <p:nvPr>
            <p:custDataLst>
              <p:tags r:id="rId5"/>
            </p:custDataLst>
          </p:nvPr>
        </p:nvSpPr>
        <p:spPr bwMode="gray">
          <a:xfrm>
            <a:off x="6094780" y="5128936"/>
            <a:ext cx="3673362" cy="36539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Für </a:t>
            </a:r>
            <a:r>
              <a:rPr lang="de-DE" sz="1200" b="1" dirty="0" smtClean="0"/>
              <a:t>Standard-Account</a:t>
            </a:r>
            <a:r>
              <a:rPr lang="de-DE" sz="1200" dirty="0" smtClean="0"/>
              <a:t> Lieferanten: </a:t>
            </a:r>
            <a:r>
              <a:rPr lang="de-DE" sz="1100" dirty="0" smtClean="0"/>
              <a:t>Nicht verfügbar</a:t>
            </a:r>
            <a:endParaRPr lang="de-DE" sz="100" dirty="0"/>
          </a:p>
        </p:txBody>
      </p:sp>
      <p:pic>
        <p:nvPicPr>
          <p:cNvPr id="11" name="Grafik 10"/>
          <p:cNvPicPr>
            <a:picLocks noChangeAspect="1"/>
          </p:cNvPicPr>
          <p:nvPr/>
        </p:nvPicPr>
        <p:blipFill>
          <a:blip r:embed="rId10"/>
          <a:stretch>
            <a:fillRect/>
          </a:stretch>
        </p:blipFill>
        <p:spPr>
          <a:xfrm>
            <a:off x="550437" y="1537145"/>
            <a:ext cx="4680649" cy="3258589"/>
          </a:xfrm>
          <a:prstGeom prst="rect">
            <a:avLst/>
          </a:prstGeom>
        </p:spPr>
      </p:pic>
      <p:pic>
        <p:nvPicPr>
          <p:cNvPr id="12" name="Grafik 11"/>
          <p:cNvPicPr>
            <a:picLocks noChangeAspect="1"/>
          </p:cNvPicPr>
          <p:nvPr/>
        </p:nvPicPr>
        <p:blipFill>
          <a:blip r:embed="rId11"/>
          <a:stretch>
            <a:fillRect/>
          </a:stretch>
        </p:blipFill>
        <p:spPr>
          <a:xfrm>
            <a:off x="1457491" y="4669681"/>
            <a:ext cx="3758866" cy="1723131"/>
          </a:xfrm>
          <a:prstGeom prst="rect">
            <a:avLst/>
          </a:prstGeom>
        </p:spPr>
      </p:pic>
      <p:sp>
        <p:nvSpPr>
          <p:cNvPr id="16" name="Interaktive Schaltfläche: Anfang 15">
            <a:hlinkClick r:id="rId12"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9" name="Interaktive Schaltfläche: Hilfe 28">
            <a:hlinkClick r:id="rId13"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955665748"/>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236956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5" name="think-cell Folie" r:id="rId8" imgW="349" imgH="349" progId="TCLayout.ActiveDocument.1">
                  <p:embed/>
                </p:oleObj>
              </mc:Choice>
              <mc:Fallback>
                <p:oleObj name="think-cell Folie" r:id="rId8" imgW="349" imgH="349" progId="TCLayout.ActiveDocument.1">
                  <p:embed/>
                  <p:pic>
                    <p:nvPicPr>
                      <p:cNvPr id="9" name="Objekt 8" hidden="1"/>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4267520" y="1701554"/>
            <a:ext cx="7372455" cy="324045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sz="1100" dirty="0"/>
              <a:t>Durch das Konfigurieren der Rechnungsarchivierung können Sie die Häufigkeit, Unmittelbarkeit und Bereitstellung von komprimierten Rechnungsarchiven spezifizieren. Wenn Sie diese Funktion verwenden möchten, führen Sie folgende Schritte aus:</a:t>
            </a:r>
          </a:p>
          <a:p>
            <a:pPr marL="228600" indent="-228600">
              <a:buFont typeface="+mj-lt"/>
              <a:buAutoNum type="arabicPeriod"/>
            </a:pPr>
            <a:r>
              <a:rPr lang="de-DE" sz="1100" dirty="0" smtClean="0"/>
              <a:t>Wählen </a:t>
            </a:r>
            <a:r>
              <a:rPr lang="de-DE" sz="1100" dirty="0"/>
              <a:t>Sie im Dropdown-Menü </a:t>
            </a:r>
            <a:r>
              <a:rPr lang="de-DE" sz="1100" b="1" dirty="0" smtClean="0"/>
              <a:t>Unternehmenseinstellungen </a:t>
            </a:r>
            <a:r>
              <a:rPr lang="de-DE" sz="1100" dirty="0" smtClean="0"/>
              <a:t>die </a:t>
            </a:r>
            <a:r>
              <a:rPr lang="de-DE" sz="1100" dirty="0"/>
              <a:t>Option </a:t>
            </a:r>
            <a:r>
              <a:rPr lang="de-DE" sz="1100" b="1" dirty="0"/>
              <a:t>Elektronische Rechnungsweiterleitung</a:t>
            </a:r>
            <a:r>
              <a:rPr lang="de-DE" sz="1100" dirty="0"/>
              <a:t>.</a:t>
            </a:r>
          </a:p>
          <a:p>
            <a:pPr marL="228600" indent="-228600">
              <a:buFont typeface="+mj-lt"/>
              <a:buAutoNum type="arabicPeriod"/>
            </a:pPr>
            <a:r>
              <a:rPr lang="de-DE" sz="1100" dirty="0" smtClean="0"/>
              <a:t>Wählen </a:t>
            </a:r>
            <a:r>
              <a:rPr lang="de-DE" sz="1100" dirty="0"/>
              <a:t>Sie die Registerkarte </a:t>
            </a:r>
            <a:r>
              <a:rPr lang="de-DE" sz="1100" b="1" dirty="0"/>
              <a:t>Steuerrechnungen und Archivierung</a:t>
            </a:r>
            <a:r>
              <a:rPr lang="de-DE" sz="1100" dirty="0"/>
              <a:t>.</a:t>
            </a:r>
          </a:p>
          <a:p>
            <a:pPr marL="228600" indent="-228600">
              <a:buFont typeface="+mj-lt"/>
              <a:buAutoNum type="arabicPeriod"/>
            </a:pPr>
            <a:r>
              <a:rPr lang="de-DE" sz="1100" dirty="0" smtClean="0"/>
              <a:t>Führen </a:t>
            </a:r>
            <a:r>
              <a:rPr lang="de-DE" sz="1100" dirty="0"/>
              <a:t>Sie einen Bildlauf zu </a:t>
            </a:r>
            <a:r>
              <a:rPr lang="de-DE" sz="1100" b="1" dirty="0" smtClean="0"/>
              <a:t>Rechnungsarchivierung </a:t>
            </a:r>
            <a:r>
              <a:rPr lang="de-DE" sz="1100" dirty="0" smtClean="0"/>
              <a:t>durch und </a:t>
            </a:r>
            <a:r>
              <a:rPr lang="de-DE" sz="1100" dirty="0"/>
              <a:t>klicken Sie auf den Link für </a:t>
            </a:r>
            <a:r>
              <a:rPr lang="de-DE" sz="1100" b="1" dirty="0"/>
              <a:t>Rechnungsarchivierung konfigurieren</a:t>
            </a:r>
            <a:r>
              <a:rPr lang="de-DE" sz="1100" dirty="0"/>
              <a:t>.</a:t>
            </a:r>
          </a:p>
          <a:p>
            <a:pPr marL="228600" indent="-228600">
              <a:buFont typeface="+mj-lt"/>
              <a:buAutoNum type="arabicPeriod"/>
            </a:pPr>
            <a:r>
              <a:rPr lang="de-DE" sz="1100" dirty="0" smtClean="0"/>
              <a:t>Legen </a:t>
            </a:r>
            <a:r>
              <a:rPr lang="de-DE" sz="1100" dirty="0"/>
              <a:t>Sie die </a:t>
            </a:r>
            <a:r>
              <a:rPr lang="de-DE" sz="1100" b="1" dirty="0" smtClean="0"/>
              <a:t>Häufigkeit </a:t>
            </a:r>
            <a:r>
              <a:rPr lang="de-DE" sz="1100" dirty="0" smtClean="0"/>
              <a:t>(„</a:t>
            </a:r>
            <a:r>
              <a:rPr lang="de-DE" sz="1100" dirty="0"/>
              <a:t>Zweimal täglich“, „Täglich“, „Wöchentlich“, „Alle zwei Wochen“ oder „Monatlich“) fest, markieren Sie das Kontrollkästchen „Sofort archivieren“, um mit der Archivierung ohne eine 30-tägige Wartezeit zu beginnen, und klicken Sie auf </a:t>
            </a:r>
            <a:r>
              <a:rPr lang="de-DE" sz="1100" b="1" dirty="0"/>
              <a:t>Start</a:t>
            </a:r>
            <a:r>
              <a:rPr lang="de-DE" sz="1100" dirty="0"/>
              <a:t>.</a:t>
            </a:r>
          </a:p>
          <a:p>
            <a:pPr marL="228600" indent="-228600">
              <a:buFont typeface="+mj-lt"/>
              <a:buAutoNum type="arabicPeriod"/>
            </a:pPr>
            <a:r>
              <a:rPr lang="de-DE" sz="1100" dirty="0" smtClean="0"/>
              <a:t>Wenn </a:t>
            </a:r>
            <a:r>
              <a:rPr lang="de-DE" sz="1100" dirty="0"/>
              <a:t>Ihnen das Ariba Network automatisch archivierte </a:t>
            </a:r>
            <a:r>
              <a:rPr lang="de-DE" sz="1100" dirty="0" err="1"/>
              <a:t>zip</a:t>
            </a:r>
            <a:r>
              <a:rPr lang="de-DE" sz="1100" dirty="0"/>
              <a:t>-Dateien zustellen soll, geben Sie außerdem eine URL für die Archivzustellung an (ansonsten können Sie Rechnungen auf der Seite „Postausgang“ im Abschnitt „Archivierte Rechnungen“ herunterladen).</a:t>
            </a:r>
          </a:p>
          <a:p>
            <a:pPr marL="228600" indent="-228600">
              <a:buFont typeface="+mj-lt"/>
              <a:buAutoNum type="arabicPeriod"/>
            </a:pPr>
            <a:r>
              <a:rPr lang="de-DE" sz="1100" b="1" dirty="0" smtClean="0"/>
              <a:t>Hinweis</a:t>
            </a:r>
            <a:r>
              <a:rPr lang="de-DE" sz="1100" b="1" dirty="0"/>
              <a:t>: </a:t>
            </a:r>
            <a:r>
              <a:rPr lang="de-DE" sz="1100" dirty="0"/>
              <a:t>Nachdem </a:t>
            </a:r>
            <a:r>
              <a:rPr lang="de-DE" sz="1100" b="1" dirty="0"/>
              <a:t>Sofort </a:t>
            </a:r>
            <a:r>
              <a:rPr lang="de-DE" sz="1100" b="1" dirty="0" smtClean="0"/>
              <a:t>archivieren </a:t>
            </a:r>
            <a:r>
              <a:rPr lang="de-DE" sz="1100" dirty="0" smtClean="0"/>
              <a:t>gestartet </a:t>
            </a:r>
            <a:r>
              <a:rPr lang="de-DE" sz="1100" dirty="0"/>
              <a:t>wurde, können Sie den Vorgang jederzeit entweder </a:t>
            </a:r>
            <a:r>
              <a:rPr lang="de-DE" sz="1100" b="1" dirty="0" smtClean="0"/>
              <a:t>stoppen </a:t>
            </a:r>
            <a:r>
              <a:rPr lang="de-DE" sz="1100" dirty="0" smtClean="0"/>
              <a:t>oder </a:t>
            </a:r>
            <a:r>
              <a:rPr lang="de-DE" sz="1100" dirty="0"/>
              <a:t>die </a:t>
            </a:r>
            <a:r>
              <a:rPr lang="de-DE" sz="1100" b="1" dirty="0"/>
              <a:t>Häufigkeit aktualisieren</a:t>
            </a:r>
            <a:r>
              <a:rPr lang="de-DE" sz="1100" dirty="0"/>
              <a:t>.</a:t>
            </a:r>
          </a:p>
          <a:p>
            <a:pPr marL="228600" indent="-228600">
              <a:buFont typeface="+mj-lt"/>
              <a:buAutoNum type="arabicPeriod"/>
            </a:pPr>
            <a:r>
              <a:rPr lang="de-DE" sz="1100" dirty="0" smtClean="0"/>
              <a:t>Sie </a:t>
            </a:r>
            <a:r>
              <a:rPr lang="de-DE" sz="1100" dirty="0"/>
              <a:t>können zurück zum Bildschirm </a:t>
            </a:r>
            <a:r>
              <a:rPr lang="de-DE" sz="1100" b="1" dirty="0"/>
              <a:t>Steuerrechnungen und </a:t>
            </a:r>
            <a:r>
              <a:rPr lang="de-DE" sz="1100" b="1" dirty="0" smtClean="0"/>
              <a:t>Archivierung </a:t>
            </a:r>
            <a:r>
              <a:rPr lang="de-DE" sz="1100" dirty="0" smtClean="0"/>
              <a:t>navigieren</a:t>
            </a:r>
            <a:r>
              <a:rPr lang="de-DE" sz="1100" dirty="0"/>
              <a:t>, um </a:t>
            </a:r>
            <a:r>
              <a:rPr lang="de-DE" sz="1100" b="1" dirty="0"/>
              <a:t>Langfristige </a:t>
            </a:r>
            <a:r>
              <a:rPr lang="de-DE" sz="1100" b="1" dirty="0" smtClean="0"/>
              <a:t>Dokumentarchivierung </a:t>
            </a:r>
            <a:r>
              <a:rPr lang="de-DE" sz="1100" dirty="0" smtClean="0"/>
              <a:t>für </a:t>
            </a:r>
            <a:r>
              <a:rPr lang="de-DE" sz="1100" dirty="0"/>
              <a:t>eine integrierte Archivierungslösung zu abonnieren. (Weitere Einzelheiten finden Sie unter dem </a:t>
            </a:r>
            <a:r>
              <a:rPr lang="de-DE" sz="1100" dirty="0" smtClean="0"/>
              <a:t>Link „</a:t>
            </a:r>
            <a:r>
              <a:rPr lang="de-DE" sz="1100" dirty="0"/>
              <a:t>Nutzungsbedingungen und Richtlinien</a:t>
            </a:r>
            <a:r>
              <a:rPr lang="de-DE" sz="1100" dirty="0" smtClean="0"/>
              <a:t>“.)</a:t>
            </a:r>
            <a:endParaRPr lang="de-DE" sz="1100" dirty="0"/>
          </a:p>
        </p:txBody>
      </p:sp>
      <p:sp>
        <p:nvSpPr>
          <p:cNvPr id="2" name="Title 1"/>
          <p:cNvSpPr>
            <a:spLocks noGrp="1"/>
          </p:cNvSpPr>
          <p:nvPr>
            <p:ph type="title"/>
          </p:nvPr>
        </p:nvSpPr>
        <p:spPr bwMode="gray"/>
        <p:txBody>
          <a:bodyPr vert="horz"/>
          <a:lstStyle/>
          <a:p>
            <a:r>
              <a:rPr lang="de-DE" dirty="0" smtClean="0"/>
              <a:t>Rechnungsarchivierung.</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8B664AA6-4CCB-4B8B-BC8E-4D2239C75F98}"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82</a:t>
            </a:fld>
            <a:endParaRPr lang="de-DE" dirty="0"/>
          </a:p>
        </p:txBody>
      </p:sp>
      <p:grpSp>
        <p:nvGrpSpPr>
          <p:cNvPr id="13" name="Gruppieren 12"/>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7" name="Fußzeilenplatzhalter 6"/>
          <p:cNvSpPr>
            <a:spLocks noGrp="1"/>
          </p:cNvSpPr>
          <p:nvPr>
            <p:ph type="ftr" sz="quarter" idx="11"/>
          </p:nvPr>
        </p:nvSpPr>
        <p:spPr/>
        <p:txBody>
          <a:bodyPr/>
          <a:lstStyle/>
          <a:p>
            <a:r>
              <a:rPr lang="de-DE" dirty="0" smtClean="0"/>
              <a:t>Ariba Lieferantenhandbuch.</a:t>
            </a:r>
            <a:endParaRPr lang="de-DE" dirty="0"/>
          </a:p>
        </p:txBody>
      </p:sp>
      <p:sp>
        <p:nvSpPr>
          <p:cNvPr id="20" name="Textplatzhalter 3"/>
          <p:cNvSpPr txBox="1">
            <a:spLocks/>
          </p:cNvSpPr>
          <p:nvPr>
            <p:custDataLst>
              <p:tags r:id="rId5"/>
            </p:custDataLst>
          </p:nvPr>
        </p:nvSpPr>
        <p:spPr bwMode="gray">
          <a:xfrm>
            <a:off x="4510986" y="5547194"/>
            <a:ext cx="3673362" cy="365394"/>
          </a:xfrm>
          <a:prstGeom prst="roundRect">
            <a:avLst/>
          </a:prstGeom>
          <a:noFill/>
          <a:ln w="28575">
            <a:solidFill>
              <a:srgbClr val="0070C0"/>
            </a:solidFill>
          </a:ln>
          <a:effectLst/>
        </p:spPr>
        <p:txBody>
          <a:bodyPr vert="horz" lIns="72000" tIns="72000" rIns="72000" bIns="72000" rtlCol="0">
            <a:noAutofit/>
          </a:bodyPr>
          <a:lstStyle>
            <a:lvl1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cap="none" baseline="0">
                <a:solidFill>
                  <a:schemeClr val="tx1"/>
                </a:solidFill>
                <a:latin typeface="+mn-lt"/>
                <a:ea typeface="+mn-ea"/>
                <a:cs typeface="+mn-cs"/>
              </a:defRPr>
            </a:lvl1pPr>
            <a:lvl2pPr marL="180000" indent="-180000" algn="l" defTabSz="1219170" rtl="0" eaLnBrk="1" latinLnBrk="0" hangingPunct="1">
              <a:lnSpc>
                <a:spcPct val="100000"/>
              </a:lnSpc>
              <a:spcBef>
                <a:spcPts val="0"/>
              </a:spcBef>
              <a:spcAft>
                <a:spcPts val="600"/>
              </a:spcAft>
              <a:buClr>
                <a:schemeClr val="tx2"/>
              </a:buClr>
              <a:buFont typeface="Wingdings" panose="05000000000000000000" pitchFamily="2" charset="2"/>
              <a:buChar char="§"/>
              <a:defRPr sz="1400" kern="1200">
                <a:solidFill>
                  <a:schemeClr val="tx1"/>
                </a:solidFill>
                <a:latin typeface="+mn-lt"/>
                <a:ea typeface="+mn-ea"/>
                <a:cs typeface="+mn-cs"/>
              </a:defRPr>
            </a:lvl2pPr>
            <a:lvl3pPr marL="360000" indent="-180000" algn="l" defTabSz="1219170" rtl="0" eaLnBrk="1" latinLnBrk="0" hangingPunct="1">
              <a:lnSpc>
                <a:spcPct val="100000"/>
              </a:lnSpc>
              <a:spcBef>
                <a:spcPts val="0"/>
              </a:spcBef>
              <a:spcAft>
                <a:spcPts val="600"/>
              </a:spcAft>
              <a:buClr>
                <a:schemeClr val="tx1"/>
              </a:buClr>
              <a:buFont typeface="Symbol" panose="05050102010706020507" pitchFamily="18" charset="2"/>
              <a:buChar char="-"/>
              <a:defRPr sz="1400" kern="1200">
                <a:solidFill>
                  <a:schemeClr val="tx1"/>
                </a:solidFill>
                <a:latin typeface="+mn-lt"/>
                <a:ea typeface="+mn-ea"/>
                <a:cs typeface="+mn-cs"/>
              </a:defRPr>
            </a:lvl3pPr>
            <a:lvl4pPr marL="538163" indent="-180975"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4pPr>
            <a:lvl5pPr marL="539750" indent="-180000" algn="l" defTabSz="121917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5pPr>
            <a:lvl6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6pPr>
            <a:lvl7pPr marL="539750" indent="-180000" algn="l" defTabSz="1219170" rtl="0" eaLnBrk="1" latinLnBrk="0" hangingPunct="1">
              <a:lnSpc>
                <a:spcPct val="100000"/>
              </a:lnSpc>
              <a:spcBef>
                <a:spcPts val="0"/>
              </a:spcBef>
              <a:spcAft>
                <a:spcPts val="600"/>
              </a:spcAft>
              <a:buFont typeface="Symbol" pitchFamily="18" charset="2"/>
              <a:buChar char="-"/>
              <a:defRPr sz="1400" kern="1200">
                <a:solidFill>
                  <a:schemeClr val="tx1"/>
                </a:solidFill>
                <a:latin typeface="+mn-lt"/>
                <a:ea typeface="+mn-ea"/>
                <a:cs typeface="+mn-cs"/>
              </a:defRPr>
            </a:lvl7pPr>
            <a:lvl8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8pPr>
            <a:lvl9pPr marL="539750" indent="-180000" algn="l" defTabSz="1219170" rtl="0" eaLnBrk="1" latinLnBrk="0" hangingPunct="1">
              <a:lnSpc>
                <a:spcPct val="100000"/>
              </a:lnSpc>
              <a:spcBef>
                <a:spcPts val="0"/>
              </a:spcBef>
              <a:spcAft>
                <a:spcPts val="600"/>
              </a:spcAft>
              <a:buFont typeface="Symbol" pitchFamily="18" charset="2"/>
              <a:buChar char="-"/>
              <a:defRPr sz="1400" kern="1200" baseline="0">
                <a:solidFill>
                  <a:schemeClr val="tx1"/>
                </a:solidFill>
                <a:latin typeface="+mn-lt"/>
                <a:ea typeface="+mn-ea"/>
                <a:cs typeface="+mn-cs"/>
              </a:defRPr>
            </a:lvl9pPr>
          </a:lstStyle>
          <a:p>
            <a:pPr marL="0" indent="0">
              <a:buNone/>
            </a:pPr>
            <a:r>
              <a:rPr lang="de-DE" sz="1200" dirty="0" smtClean="0"/>
              <a:t>Für </a:t>
            </a:r>
            <a:r>
              <a:rPr lang="de-DE" sz="1200" b="1" dirty="0" smtClean="0"/>
              <a:t>Standard-Account</a:t>
            </a:r>
            <a:r>
              <a:rPr lang="de-DE" sz="1200" dirty="0" smtClean="0"/>
              <a:t> Lieferanten: </a:t>
            </a:r>
            <a:r>
              <a:rPr lang="de-DE" sz="1100" dirty="0" smtClean="0"/>
              <a:t>Nicht verfügbar</a:t>
            </a:r>
            <a:endParaRPr lang="de-DE" sz="100" dirty="0"/>
          </a:p>
        </p:txBody>
      </p:sp>
      <p:pic>
        <p:nvPicPr>
          <p:cNvPr id="11" name="Grafik 10"/>
          <p:cNvPicPr>
            <a:picLocks noChangeAspect="1"/>
          </p:cNvPicPr>
          <p:nvPr/>
        </p:nvPicPr>
        <p:blipFill>
          <a:blip r:embed="rId10"/>
          <a:stretch>
            <a:fillRect/>
          </a:stretch>
        </p:blipFill>
        <p:spPr>
          <a:xfrm>
            <a:off x="546135" y="1630437"/>
            <a:ext cx="2380631" cy="1084752"/>
          </a:xfrm>
          <a:prstGeom prst="rect">
            <a:avLst/>
          </a:prstGeom>
        </p:spPr>
      </p:pic>
      <p:pic>
        <p:nvPicPr>
          <p:cNvPr id="12" name="Grafik 11"/>
          <p:cNvPicPr>
            <a:picLocks noChangeAspect="1"/>
          </p:cNvPicPr>
          <p:nvPr/>
        </p:nvPicPr>
        <p:blipFill>
          <a:blip r:embed="rId11"/>
          <a:stretch>
            <a:fillRect/>
          </a:stretch>
        </p:blipFill>
        <p:spPr>
          <a:xfrm>
            <a:off x="546135" y="2715190"/>
            <a:ext cx="2380631" cy="2832004"/>
          </a:xfrm>
          <a:prstGeom prst="rect">
            <a:avLst/>
          </a:prstGeom>
        </p:spPr>
      </p:pic>
      <p:pic>
        <p:nvPicPr>
          <p:cNvPr id="21" name="Grafik 20"/>
          <p:cNvPicPr>
            <a:picLocks noChangeAspect="1"/>
          </p:cNvPicPr>
          <p:nvPr/>
        </p:nvPicPr>
        <p:blipFill>
          <a:blip r:embed="rId12"/>
          <a:stretch>
            <a:fillRect/>
          </a:stretch>
        </p:blipFill>
        <p:spPr>
          <a:xfrm>
            <a:off x="546135" y="5547194"/>
            <a:ext cx="3721386" cy="719565"/>
          </a:xfrm>
          <a:prstGeom prst="rect">
            <a:avLst/>
          </a:prstGeom>
        </p:spPr>
      </p:pic>
      <p:sp>
        <p:nvSpPr>
          <p:cNvPr id="19" name="Interaktive Schaltfläche: Anfang 18">
            <a:hlinkClick r:id="rId13"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480506247"/>
      </p:ext>
    </p:extLst>
  </p:cSld>
  <p:clrMapOvr>
    <a:masterClrMapping/>
  </p:clrMapOvr>
  <p:transition spd="slow"/>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24527562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6917" name="think-cell Folie" r:id="rId5" imgW="349" imgH="349" progId="TCLayout.ActiveDocument.1">
                  <p:embed/>
                </p:oleObj>
              </mc:Choice>
              <mc:Fallback>
                <p:oleObj name="think-cell Folie" r:id="rId5" imgW="349" imgH="349" progId="TCLayout.ActiveDocument.1">
                  <p:embed/>
                  <p:pic>
                    <p:nvPicPr>
                      <p:cNvPr id="17" name="Objekt 16"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smtClean="0"/>
              <a:t>Ariba Network-Hilferessourcen.</a:t>
            </a:r>
            <a:endParaRPr lang="de-DE" dirty="0"/>
          </a:p>
        </p:txBody>
      </p:sp>
      <p:sp>
        <p:nvSpPr>
          <p:cNvPr id="7" name="Textplatzhalter 6"/>
          <p:cNvSpPr>
            <a:spLocks noGrp="1"/>
          </p:cNvSpPr>
          <p:nvPr>
            <p:ph type="body" sz="quarter" idx="14"/>
          </p:nvPr>
        </p:nvSpPr>
        <p:spPr/>
        <p:txBody>
          <a:bodyPr/>
          <a:lstStyle/>
          <a:p>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83</a:t>
            </a:fld>
            <a:endParaRPr lang="de-DE" dirty="0"/>
          </a:p>
        </p:txBody>
      </p:sp>
      <p:sp>
        <p:nvSpPr>
          <p:cNvPr id="10" name="Datumsplatzhalter 9"/>
          <p:cNvSpPr>
            <a:spLocks noGrp="1"/>
          </p:cNvSpPr>
          <p:nvPr>
            <p:ph type="dt" sz="half" idx="10"/>
          </p:nvPr>
        </p:nvSpPr>
        <p:spPr/>
        <p:txBody>
          <a:bodyPr/>
          <a:lstStyle/>
          <a:p>
            <a:fld id="{AF50096A-B3AC-4900-8B0F-BE466B8C2743}" type="datetime1">
              <a:rPr lang="de-DE" smtClean="0"/>
              <a:pPr/>
              <a:t>09.03.2022</a:t>
            </a:fld>
            <a:endParaRPr lang="de-DE" dirty="0"/>
          </a:p>
        </p:txBody>
      </p:sp>
      <p:graphicFrame>
        <p:nvGraphicFramePr>
          <p:cNvPr id="6" name="Inhaltsplatzhalter 5"/>
          <p:cNvGraphicFramePr>
            <a:graphicFrameLocks noGrp="1"/>
          </p:cNvGraphicFramePr>
          <p:nvPr>
            <p:ph sz="quarter" idx="13"/>
            <p:extLst>
              <p:ext uri="{D42A27DB-BD31-4B8C-83A1-F6EECF244321}">
                <p14:modId xmlns:p14="http://schemas.microsoft.com/office/powerpoint/2010/main" val="2031840062"/>
              </p:ext>
            </p:extLst>
          </p:nvPr>
        </p:nvGraphicFramePr>
        <p:xfrm>
          <a:off x="1486814" y="1476938"/>
          <a:ext cx="9215971" cy="23772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5" name="Tabelle 14"/>
          <p:cNvGraphicFramePr>
            <a:graphicFrameLocks noGrp="1"/>
          </p:cNvGraphicFramePr>
          <p:nvPr>
            <p:extLst>
              <p:ext uri="{D42A27DB-BD31-4B8C-83A1-F6EECF244321}">
                <p14:modId xmlns:p14="http://schemas.microsoft.com/office/powerpoint/2010/main" val="1555255580"/>
              </p:ext>
            </p:extLst>
          </p:nvPr>
        </p:nvGraphicFramePr>
        <p:xfrm>
          <a:off x="7823446" y="3604447"/>
          <a:ext cx="2376330" cy="828040"/>
        </p:xfrm>
        <a:graphic>
          <a:graphicData uri="http://schemas.openxmlformats.org/drawingml/2006/table">
            <a:tbl>
              <a:tblPr firstRow="1" bandRow="1">
                <a:tableStyleId>{5C22544A-7EE6-4342-B048-85BDC9FD1C3A}</a:tableStyleId>
              </a:tblPr>
              <a:tblGrid>
                <a:gridCol w="2376330">
                  <a:extLst>
                    <a:ext uri="{9D8B030D-6E8A-4147-A177-3AD203B41FA5}">
                      <a16:colId xmlns:a16="http://schemas.microsoft.com/office/drawing/2014/main" val="2708937327"/>
                    </a:ext>
                  </a:extLst>
                </a:gridCol>
              </a:tblGrid>
              <a:tr h="370840">
                <a:tc>
                  <a:txBody>
                    <a:bodyPr/>
                    <a:lstStyle/>
                    <a:p>
                      <a:pPr rtl="0"/>
                      <a:r>
                        <a:rPr lang="de-DE" sz="1200" b="0" dirty="0" smtClean="0">
                          <a:solidFill>
                            <a:schemeClr val="tx1"/>
                          </a:solidFill>
                          <a:hlinkClick r:id="rId12" action="ppaction://hlinksldjump"/>
                        </a:rPr>
                        <a:t>Ariba.com-Links</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7122908"/>
                  </a:ext>
                </a:extLst>
              </a:tr>
              <a:tr h="370840">
                <a:tc>
                  <a:txBody>
                    <a:bodyPr/>
                    <a:lstStyle/>
                    <a:p>
                      <a:pPr rtl="0"/>
                      <a:r>
                        <a:rPr lang="de-DE" sz="1200" b="0" i="0" u="none" strike="noStrike" kern="1200" baseline="0" dirty="0" smtClean="0">
                          <a:solidFill>
                            <a:schemeClr val="dk1"/>
                          </a:solidFill>
                          <a:latin typeface="+mn-lt"/>
                          <a:ea typeface="+mn-ea"/>
                          <a:cs typeface="+mn-cs"/>
                          <a:hlinkClick r:id="rId13" action="ppaction://hlinksldjump"/>
                        </a:rPr>
                        <a:t>Fehlerbehebung bei Problemen mit Rechnungen</a:t>
                      </a:r>
                      <a:endParaRPr lang="de-DE"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935244865"/>
                  </a:ext>
                </a:extLst>
              </a:tr>
            </a:tbl>
          </a:graphicData>
        </a:graphic>
      </p:graphicFrame>
      <p:grpSp>
        <p:nvGrpSpPr>
          <p:cNvPr id="11" name="Gruppieren 10"/>
          <p:cNvGrpSpPr/>
          <p:nvPr/>
        </p:nvGrpSpPr>
        <p:grpSpPr>
          <a:xfrm>
            <a:off x="10243972" y="729374"/>
            <a:ext cx="1368010" cy="216000"/>
            <a:chOff x="7535466" y="689508"/>
            <a:chExt cx="1368010" cy="216000"/>
          </a:xfrm>
        </p:grpSpPr>
        <p:sp>
          <p:nvSpPr>
            <p:cNvPr id="12" name="Interaktive Schaltfläche: Nächste(r) oder Weiter 11">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Zurück oder Vorherige(r) 12">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Interaktive Schaltfläche: Start 13">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Ariba Lieferantenhandbuch.</a:t>
            </a:r>
            <a:endParaRPr lang="de-DE" dirty="0"/>
          </a:p>
        </p:txBody>
      </p:sp>
      <p:sp>
        <p:nvSpPr>
          <p:cNvPr id="26" name="Interaktive Schaltfläche: Hilfe 25">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130592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475636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25" name="think-cell Folie" r:id="rId11" imgW="349" imgH="349" progId="TCLayout.ActiveDocument.1">
                  <p:embed/>
                </p:oleObj>
              </mc:Choice>
              <mc:Fallback>
                <p:oleObj name="think-cell Folie" r:id="rId11" imgW="349" imgH="349" progId="TCLayout.ActiveDocument.1">
                  <p:embed/>
                  <p:pic>
                    <p:nvPicPr>
                      <p:cNvPr id="9" name="Objekt 8" hidden="1"/>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863" y="1701554"/>
            <a:ext cx="11089113"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0" indent="0">
              <a:buNone/>
            </a:pPr>
            <a:r>
              <a:rPr lang="de-DE" b="1" dirty="0" smtClean="0"/>
              <a:t>Unterstützung von Lieferanten während der Implementierung</a:t>
            </a:r>
          </a:p>
          <a:p>
            <a:pPr marL="1611313" lvl="1" indent="0">
              <a:buNone/>
            </a:pPr>
            <a:r>
              <a:rPr lang="de-DE" sz="1200" b="1" dirty="0" smtClean="0"/>
              <a:t>Unterstützung bei der Registrierung oder Konfiguration von Ariba Network </a:t>
            </a:r>
            <a:endParaRPr lang="de-DE" sz="1100" dirty="0" smtClean="0"/>
          </a:p>
          <a:p>
            <a:pPr marL="1611313" lvl="1" indent="184150"/>
            <a:r>
              <a:rPr lang="de-DE" sz="1200" dirty="0" smtClean="0"/>
              <a:t>Registrierung, Lieferantengebühren, Kontenkonfiguration</a:t>
            </a:r>
          </a:p>
          <a:p>
            <a:pPr marL="1611313" lvl="1" indent="184150"/>
            <a:r>
              <a:rPr lang="de-DE" sz="1200" dirty="0" smtClean="0">
                <a:solidFill>
                  <a:srgbClr val="FF0000"/>
                </a:solidFill>
                <a:hlinkClick r:id="rId13"/>
              </a:rPr>
              <a:t>Via SAP Ariba Help Center</a:t>
            </a:r>
            <a:endParaRPr lang="de-DE" sz="1200" dirty="0" smtClean="0">
              <a:solidFill>
                <a:srgbClr val="FF0000"/>
              </a:solidFill>
            </a:endParaRPr>
          </a:p>
          <a:p>
            <a:pPr marL="1611313" lvl="1" indent="0">
              <a:buNone/>
            </a:pPr>
            <a:endParaRPr lang="de-DE" sz="1200" dirty="0" smtClean="0"/>
          </a:p>
          <a:p>
            <a:pPr marL="1611313" lvl="1" indent="0">
              <a:buNone/>
            </a:pPr>
            <a:r>
              <a:rPr lang="de-DE" sz="1200" b="1" dirty="0" smtClean="0"/>
              <a:t>Unterstützung beim Geschäftsprozess der Aktivierung von TÜV Rheinland</a:t>
            </a:r>
            <a:r>
              <a:rPr lang="de-DE" sz="1200" dirty="0" smtClean="0"/>
              <a:t>	</a:t>
            </a:r>
            <a:endParaRPr lang="de-DE" sz="1100" dirty="0" smtClean="0"/>
          </a:p>
          <a:p>
            <a:pPr marL="1611313" lvl="1" indent="184150"/>
            <a:r>
              <a:rPr lang="de-DE" sz="1200" dirty="0" smtClean="0"/>
              <a:t>Geschäftsbezogene Fragen an Ihren TÜV Rheinland Einkäufer oder</a:t>
            </a:r>
          </a:p>
          <a:p>
            <a:pPr marL="1611313" lvl="1" indent="184150"/>
            <a:r>
              <a:rPr lang="de-DE" sz="1200" dirty="0" smtClean="0"/>
              <a:t>Email </a:t>
            </a:r>
            <a:r>
              <a:rPr lang="de-DE" sz="1200" dirty="0"/>
              <a:t>an </a:t>
            </a:r>
            <a:r>
              <a:rPr lang="de-DE" sz="1200" dirty="0">
                <a:solidFill>
                  <a:srgbClr val="FF0000"/>
                </a:solidFill>
                <a:hlinkClick r:id="rId14"/>
              </a:rPr>
              <a:t>Global-Office-Procurement@de.tuv.com</a:t>
            </a:r>
            <a:endParaRPr lang="de-DE" sz="1200" dirty="0" smtClean="0">
              <a:solidFill>
                <a:srgbClr val="FF0000"/>
              </a:solidFill>
            </a:endParaRPr>
          </a:p>
          <a:p>
            <a:pPr marL="1611313" lvl="1" indent="0">
              <a:buNone/>
            </a:pPr>
            <a:endParaRPr lang="de-DE" sz="1200" dirty="0" smtClean="0"/>
          </a:p>
          <a:p>
            <a:pPr marL="1611313" lvl="1" indent="0">
              <a:buNone/>
            </a:pPr>
            <a:r>
              <a:rPr lang="de-DE" sz="1200" b="1" dirty="0" smtClean="0"/>
              <a:t>TÜV Rheinland Lieferanteninformationsportal</a:t>
            </a:r>
            <a:r>
              <a:rPr lang="de-DE" sz="1200" dirty="0" smtClean="0"/>
              <a:t>	</a:t>
            </a:r>
          </a:p>
          <a:p>
            <a:pPr marL="1611313" lvl="1" indent="184150"/>
            <a:r>
              <a:rPr lang="de-DE" sz="1200" dirty="0" smtClean="0">
                <a:solidFill>
                  <a:srgbClr val="FF0000"/>
                </a:solidFill>
                <a:hlinkClick r:id="rId15"/>
              </a:rPr>
              <a:t>TÜV Rheinland Webseite (extern)</a:t>
            </a:r>
            <a:endParaRPr lang="de-DE" sz="1200" dirty="0" smtClean="0">
              <a:solidFill>
                <a:srgbClr val="FF0000"/>
              </a:solidFill>
            </a:endParaRPr>
          </a:p>
          <a:p>
            <a:pPr marL="1611313" lvl="1" indent="184150"/>
            <a:r>
              <a:rPr lang="de-DE" sz="1200" dirty="0" smtClean="0"/>
              <a:t>Lieferanteninformationsportal (via AN-Lieferantenkonto)</a:t>
            </a:r>
          </a:p>
          <a:p>
            <a:pPr marL="1611313" lvl="1" indent="184150"/>
            <a:endParaRPr lang="de-DE" sz="1100" dirty="0" smtClean="0"/>
          </a:p>
          <a:p>
            <a:pPr marL="0" indent="0">
              <a:buNone/>
            </a:pPr>
            <a:r>
              <a:rPr lang="de-DE" b="1" dirty="0" smtClean="0"/>
              <a:t>Unterstützung von Lieferanten nach der Einführung</a:t>
            </a:r>
          </a:p>
          <a:p>
            <a:pPr marL="179388" indent="1431925">
              <a:buNone/>
            </a:pPr>
            <a:r>
              <a:rPr lang="de-DE" sz="1200" b="1" dirty="0" smtClean="0"/>
              <a:t>Globaler Kundensupport</a:t>
            </a:r>
            <a:endParaRPr lang="de-DE" sz="1200" dirty="0" smtClean="0"/>
          </a:p>
          <a:p>
            <a:pPr marL="179388" indent="1431925">
              <a:buNone/>
            </a:pPr>
            <a:r>
              <a:rPr lang="de-DE" sz="1200" dirty="0" smtClean="0"/>
              <a:t>Verwenden Sie das Help Center direkt von Ihrem Ariba Network-Konto aus.</a:t>
            </a:r>
            <a:r>
              <a:rPr lang="de-DE" dirty="0" smtClean="0"/>
              <a:t>	</a:t>
            </a:r>
          </a:p>
          <a:p>
            <a:pPr marL="0" indent="0">
              <a:buNone/>
            </a:pPr>
            <a:r>
              <a:rPr lang="de-DE" dirty="0" smtClean="0"/>
              <a:t>	</a:t>
            </a:r>
          </a:p>
          <a:p>
            <a:pPr marL="0" indent="0">
              <a:buNone/>
            </a:pPr>
            <a:endParaRPr lang="de-DE" b="1" dirty="0" smtClean="0"/>
          </a:p>
        </p:txBody>
      </p:sp>
      <p:sp>
        <p:nvSpPr>
          <p:cNvPr id="2" name="Title 1"/>
          <p:cNvSpPr>
            <a:spLocks noGrp="1"/>
          </p:cNvSpPr>
          <p:nvPr>
            <p:ph type="title"/>
          </p:nvPr>
        </p:nvSpPr>
        <p:spPr bwMode="gray"/>
        <p:txBody>
          <a:bodyPr vert="horz"/>
          <a:lstStyle/>
          <a:p>
            <a:r>
              <a:rPr lang="de-DE" dirty="0" smtClean="0"/>
              <a:t>Kundensupport.</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09203F14-EA9A-4F77-8D68-E7FDF48EF767}"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84</a:t>
            </a:fld>
            <a:endParaRPr lang="de-DE" dirty="0"/>
          </a:p>
        </p:txBody>
      </p:sp>
      <p:sp>
        <p:nvSpPr>
          <p:cNvPr id="11" name="Mail">
            <a:extLst>
              <a:ext uri="{FF2B5EF4-FFF2-40B4-BE49-F238E27FC236}">
                <a16:creationId xmlns:a16="http://schemas.microsoft.com/office/drawing/2014/main" id="{904983C8-DE30-4539-8EB8-1BE900888A75}"/>
              </a:ext>
            </a:extLst>
          </p:cNvPr>
          <p:cNvSpPr>
            <a:spLocks noChangeAspect="1" noEditPoints="1"/>
          </p:cNvSpPr>
          <p:nvPr>
            <p:custDataLst>
              <p:tags r:id="rId5"/>
            </p:custDataLst>
          </p:nvPr>
        </p:nvSpPr>
        <p:spPr bwMode="auto">
          <a:xfrm>
            <a:off x="1198526" y="2133704"/>
            <a:ext cx="573813" cy="432000"/>
          </a:xfrm>
          <a:custGeom>
            <a:avLst/>
            <a:gdLst>
              <a:gd name="T0" fmla="*/ 4301 w 4980"/>
              <a:gd name="T1" fmla="*/ 351 h 3740"/>
              <a:gd name="T2" fmla="*/ 2482 w 4980"/>
              <a:gd name="T3" fmla="*/ 1799 h 3740"/>
              <a:gd name="T4" fmla="*/ 658 w 4980"/>
              <a:gd name="T5" fmla="*/ 351 h 3740"/>
              <a:gd name="T6" fmla="*/ 4301 w 4980"/>
              <a:gd name="T7" fmla="*/ 351 h 3740"/>
              <a:gd name="T8" fmla="*/ 4927 w 4980"/>
              <a:gd name="T9" fmla="*/ 3274 h 3740"/>
              <a:gd name="T10" fmla="*/ 3713 w 4980"/>
              <a:gd name="T11" fmla="*/ 3152 h 3740"/>
              <a:gd name="T12" fmla="*/ 2499 w 4980"/>
              <a:gd name="T13" fmla="*/ 3274 h 3740"/>
              <a:gd name="T14" fmla="*/ 1354 w 4980"/>
              <a:gd name="T15" fmla="*/ 3389 h 3740"/>
              <a:gd name="T16" fmla="*/ 349 w 4980"/>
              <a:gd name="T17" fmla="*/ 3299 h 3740"/>
              <a:gd name="T18" fmla="*/ 349 w 4980"/>
              <a:gd name="T19" fmla="*/ 547 h 3740"/>
              <a:gd name="T20" fmla="*/ 2483 w 4980"/>
              <a:gd name="T21" fmla="*/ 2240 h 3740"/>
              <a:gd name="T22" fmla="*/ 4629 w 4980"/>
              <a:gd name="T23" fmla="*/ 532 h 3740"/>
              <a:gd name="T24" fmla="*/ 4629 w 4980"/>
              <a:gd name="T25" fmla="*/ 2858 h 3740"/>
              <a:gd name="T26" fmla="*/ 4931 w 4980"/>
              <a:gd name="T27" fmla="*/ 2909 h 3740"/>
              <a:gd name="T28" fmla="*/ 4978 w 4980"/>
              <a:gd name="T29" fmla="*/ 2918 h 3740"/>
              <a:gd name="T30" fmla="*/ 4978 w 4980"/>
              <a:gd name="T31" fmla="*/ 0 h 3740"/>
              <a:gd name="T32" fmla="*/ 0 w 4980"/>
              <a:gd name="T33" fmla="*/ 0 h 3740"/>
              <a:gd name="T34" fmla="*/ 0 w 4980"/>
              <a:gd name="T35" fmla="*/ 3590 h 3740"/>
              <a:gd name="T36" fmla="*/ 140 w 4980"/>
              <a:gd name="T37" fmla="*/ 3618 h 3740"/>
              <a:gd name="T38" fmla="*/ 1354 w 4980"/>
              <a:gd name="T39" fmla="*/ 3740 h 3740"/>
              <a:gd name="T40" fmla="*/ 2568 w 4980"/>
              <a:gd name="T41" fmla="*/ 3618 h 3740"/>
              <a:gd name="T42" fmla="*/ 3713 w 4980"/>
              <a:gd name="T43" fmla="*/ 3503 h 3740"/>
              <a:gd name="T44" fmla="*/ 4903 w 4980"/>
              <a:gd name="T45" fmla="*/ 3624 h 3740"/>
              <a:gd name="T46" fmla="*/ 4980 w 4980"/>
              <a:gd name="T47" fmla="*/ 3639 h 3740"/>
              <a:gd name="T48" fmla="*/ 4978 w 4980"/>
              <a:gd name="T49" fmla="*/ 3284 h 3740"/>
              <a:gd name="T50" fmla="*/ 4927 w 4980"/>
              <a:gd name="T51" fmla="*/ 3274 h 3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80" h="3740">
                <a:moveTo>
                  <a:pt x="4301" y="351"/>
                </a:moveTo>
                <a:lnTo>
                  <a:pt x="2482" y="1799"/>
                </a:lnTo>
                <a:lnTo>
                  <a:pt x="658" y="351"/>
                </a:lnTo>
                <a:lnTo>
                  <a:pt x="4301" y="351"/>
                </a:lnTo>
                <a:close/>
                <a:moveTo>
                  <a:pt x="4927" y="3274"/>
                </a:moveTo>
                <a:cubicBezTo>
                  <a:pt x="4902" y="3269"/>
                  <a:pt x="4316" y="3152"/>
                  <a:pt x="3713" y="3152"/>
                </a:cubicBezTo>
                <a:cubicBezTo>
                  <a:pt x="3110" y="3152"/>
                  <a:pt x="2524" y="3269"/>
                  <a:pt x="2499" y="3274"/>
                </a:cubicBezTo>
                <a:cubicBezTo>
                  <a:pt x="2475" y="3278"/>
                  <a:pt x="1910" y="3389"/>
                  <a:pt x="1354" y="3389"/>
                </a:cubicBezTo>
                <a:cubicBezTo>
                  <a:pt x="956" y="3389"/>
                  <a:pt x="549" y="3331"/>
                  <a:pt x="349" y="3299"/>
                </a:cubicBezTo>
                <a:lnTo>
                  <a:pt x="349" y="547"/>
                </a:lnTo>
                <a:lnTo>
                  <a:pt x="2483" y="2240"/>
                </a:lnTo>
                <a:lnTo>
                  <a:pt x="4629" y="532"/>
                </a:lnTo>
                <a:lnTo>
                  <a:pt x="4629" y="2858"/>
                </a:lnTo>
                <a:cubicBezTo>
                  <a:pt x="4805" y="2883"/>
                  <a:pt x="4921" y="2907"/>
                  <a:pt x="4931" y="2909"/>
                </a:cubicBezTo>
                <a:lnTo>
                  <a:pt x="4978" y="2918"/>
                </a:lnTo>
                <a:lnTo>
                  <a:pt x="4978" y="0"/>
                </a:lnTo>
                <a:lnTo>
                  <a:pt x="0" y="0"/>
                </a:lnTo>
                <a:lnTo>
                  <a:pt x="0" y="3590"/>
                </a:lnTo>
                <a:lnTo>
                  <a:pt x="140" y="3618"/>
                </a:lnTo>
                <a:cubicBezTo>
                  <a:pt x="165" y="3623"/>
                  <a:pt x="751" y="3740"/>
                  <a:pt x="1354" y="3740"/>
                </a:cubicBezTo>
                <a:cubicBezTo>
                  <a:pt x="1957" y="3740"/>
                  <a:pt x="2543" y="3623"/>
                  <a:pt x="2568" y="3618"/>
                </a:cubicBezTo>
                <a:cubicBezTo>
                  <a:pt x="2591" y="3613"/>
                  <a:pt x="3157" y="3503"/>
                  <a:pt x="3713" y="3503"/>
                </a:cubicBezTo>
                <a:cubicBezTo>
                  <a:pt x="4278" y="3503"/>
                  <a:pt x="4896" y="3623"/>
                  <a:pt x="4903" y="3624"/>
                </a:cubicBezTo>
                <a:lnTo>
                  <a:pt x="4980" y="3639"/>
                </a:lnTo>
                <a:lnTo>
                  <a:pt x="4978" y="3284"/>
                </a:lnTo>
                <a:lnTo>
                  <a:pt x="4927" y="3274"/>
                </a:ln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12" name="Mail">
            <a:extLst>
              <a:ext uri="{FF2B5EF4-FFF2-40B4-BE49-F238E27FC236}">
                <a16:creationId xmlns:a16="http://schemas.microsoft.com/office/drawing/2014/main" id="{904983C8-DE30-4539-8EB8-1BE900888A75}"/>
              </a:ext>
            </a:extLst>
          </p:cNvPr>
          <p:cNvSpPr>
            <a:spLocks noChangeAspect="1" noEditPoints="1"/>
          </p:cNvSpPr>
          <p:nvPr>
            <p:custDataLst>
              <p:tags r:id="rId6"/>
            </p:custDataLst>
          </p:nvPr>
        </p:nvSpPr>
        <p:spPr bwMode="auto">
          <a:xfrm>
            <a:off x="1198526" y="3120066"/>
            <a:ext cx="573813" cy="432000"/>
          </a:xfrm>
          <a:custGeom>
            <a:avLst/>
            <a:gdLst>
              <a:gd name="T0" fmla="*/ 4301 w 4980"/>
              <a:gd name="T1" fmla="*/ 351 h 3740"/>
              <a:gd name="T2" fmla="*/ 2482 w 4980"/>
              <a:gd name="T3" fmla="*/ 1799 h 3740"/>
              <a:gd name="T4" fmla="*/ 658 w 4980"/>
              <a:gd name="T5" fmla="*/ 351 h 3740"/>
              <a:gd name="T6" fmla="*/ 4301 w 4980"/>
              <a:gd name="T7" fmla="*/ 351 h 3740"/>
              <a:gd name="T8" fmla="*/ 4927 w 4980"/>
              <a:gd name="T9" fmla="*/ 3274 h 3740"/>
              <a:gd name="T10" fmla="*/ 3713 w 4980"/>
              <a:gd name="T11" fmla="*/ 3152 h 3740"/>
              <a:gd name="T12" fmla="*/ 2499 w 4980"/>
              <a:gd name="T13" fmla="*/ 3274 h 3740"/>
              <a:gd name="T14" fmla="*/ 1354 w 4980"/>
              <a:gd name="T15" fmla="*/ 3389 h 3740"/>
              <a:gd name="T16" fmla="*/ 349 w 4980"/>
              <a:gd name="T17" fmla="*/ 3299 h 3740"/>
              <a:gd name="T18" fmla="*/ 349 w 4980"/>
              <a:gd name="T19" fmla="*/ 547 h 3740"/>
              <a:gd name="T20" fmla="*/ 2483 w 4980"/>
              <a:gd name="T21" fmla="*/ 2240 h 3740"/>
              <a:gd name="T22" fmla="*/ 4629 w 4980"/>
              <a:gd name="T23" fmla="*/ 532 h 3740"/>
              <a:gd name="T24" fmla="*/ 4629 w 4980"/>
              <a:gd name="T25" fmla="*/ 2858 h 3740"/>
              <a:gd name="T26" fmla="*/ 4931 w 4980"/>
              <a:gd name="T27" fmla="*/ 2909 h 3740"/>
              <a:gd name="T28" fmla="*/ 4978 w 4980"/>
              <a:gd name="T29" fmla="*/ 2918 h 3740"/>
              <a:gd name="T30" fmla="*/ 4978 w 4980"/>
              <a:gd name="T31" fmla="*/ 0 h 3740"/>
              <a:gd name="T32" fmla="*/ 0 w 4980"/>
              <a:gd name="T33" fmla="*/ 0 h 3740"/>
              <a:gd name="T34" fmla="*/ 0 w 4980"/>
              <a:gd name="T35" fmla="*/ 3590 h 3740"/>
              <a:gd name="T36" fmla="*/ 140 w 4980"/>
              <a:gd name="T37" fmla="*/ 3618 h 3740"/>
              <a:gd name="T38" fmla="*/ 1354 w 4980"/>
              <a:gd name="T39" fmla="*/ 3740 h 3740"/>
              <a:gd name="T40" fmla="*/ 2568 w 4980"/>
              <a:gd name="T41" fmla="*/ 3618 h 3740"/>
              <a:gd name="T42" fmla="*/ 3713 w 4980"/>
              <a:gd name="T43" fmla="*/ 3503 h 3740"/>
              <a:gd name="T44" fmla="*/ 4903 w 4980"/>
              <a:gd name="T45" fmla="*/ 3624 h 3740"/>
              <a:gd name="T46" fmla="*/ 4980 w 4980"/>
              <a:gd name="T47" fmla="*/ 3639 h 3740"/>
              <a:gd name="T48" fmla="*/ 4978 w 4980"/>
              <a:gd name="T49" fmla="*/ 3284 h 3740"/>
              <a:gd name="T50" fmla="*/ 4927 w 4980"/>
              <a:gd name="T51" fmla="*/ 3274 h 3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80" h="3740">
                <a:moveTo>
                  <a:pt x="4301" y="351"/>
                </a:moveTo>
                <a:lnTo>
                  <a:pt x="2482" y="1799"/>
                </a:lnTo>
                <a:lnTo>
                  <a:pt x="658" y="351"/>
                </a:lnTo>
                <a:lnTo>
                  <a:pt x="4301" y="351"/>
                </a:lnTo>
                <a:close/>
                <a:moveTo>
                  <a:pt x="4927" y="3274"/>
                </a:moveTo>
                <a:cubicBezTo>
                  <a:pt x="4902" y="3269"/>
                  <a:pt x="4316" y="3152"/>
                  <a:pt x="3713" y="3152"/>
                </a:cubicBezTo>
                <a:cubicBezTo>
                  <a:pt x="3110" y="3152"/>
                  <a:pt x="2524" y="3269"/>
                  <a:pt x="2499" y="3274"/>
                </a:cubicBezTo>
                <a:cubicBezTo>
                  <a:pt x="2475" y="3278"/>
                  <a:pt x="1910" y="3389"/>
                  <a:pt x="1354" y="3389"/>
                </a:cubicBezTo>
                <a:cubicBezTo>
                  <a:pt x="956" y="3389"/>
                  <a:pt x="549" y="3331"/>
                  <a:pt x="349" y="3299"/>
                </a:cubicBezTo>
                <a:lnTo>
                  <a:pt x="349" y="547"/>
                </a:lnTo>
                <a:lnTo>
                  <a:pt x="2483" y="2240"/>
                </a:lnTo>
                <a:lnTo>
                  <a:pt x="4629" y="532"/>
                </a:lnTo>
                <a:lnTo>
                  <a:pt x="4629" y="2858"/>
                </a:lnTo>
                <a:cubicBezTo>
                  <a:pt x="4805" y="2883"/>
                  <a:pt x="4921" y="2907"/>
                  <a:pt x="4931" y="2909"/>
                </a:cubicBezTo>
                <a:lnTo>
                  <a:pt x="4978" y="2918"/>
                </a:lnTo>
                <a:lnTo>
                  <a:pt x="4978" y="0"/>
                </a:lnTo>
                <a:lnTo>
                  <a:pt x="0" y="0"/>
                </a:lnTo>
                <a:lnTo>
                  <a:pt x="0" y="3590"/>
                </a:lnTo>
                <a:lnTo>
                  <a:pt x="140" y="3618"/>
                </a:lnTo>
                <a:cubicBezTo>
                  <a:pt x="165" y="3623"/>
                  <a:pt x="751" y="3740"/>
                  <a:pt x="1354" y="3740"/>
                </a:cubicBezTo>
                <a:cubicBezTo>
                  <a:pt x="1957" y="3740"/>
                  <a:pt x="2543" y="3623"/>
                  <a:pt x="2568" y="3618"/>
                </a:cubicBezTo>
                <a:cubicBezTo>
                  <a:pt x="2591" y="3613"/>
                  <a:pt x="3157" y="3503"/>
                  <a:pt x="3713" y="3503"/>
                </a:cubicBezTo>
                <a:cubicBezTo>
                  <a:pt x="4278" y="3503"/>
                  <a:pt x="4896" y="3623"/>
                  <a:pt x="4903" y="3624"/>
                </a:cubicBezTo>
                <a:lnTo>
                  <a:pt x="4980" y="3639"/>
                </a:lnTo>
                <a:lnTo>
                  <a:pt x="4978" y="3284"/>
                </a:lnTo>
                <a:lnTo>
                  <a:pt x="4927" y="3274"/>
                </a:ln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14" name="Phone">
            <a:extLst>
              <a:ext uri="{FF2B5EF4-FFF2-40B4-BE49-F238E27FC236}">
                <a16:creationId xmlns:a16="http://schemas.microsoft.com/office/drawing/2014/main" id="{C43DC1E1-A55E-409C-9772-0F861FC88A5B}"/>
              </a:ext>
            </a:extLst>
          </p:cNvPr>
          <p:cNvSpPr>
            <a:spLocks noChangeAspect="1"/>
          </p:cNvSpPr>
          <p:nvPr>
            <p:custDataLst>
              <p:tags r:id="rId7"/>
            </p:custDataLst>
          </p:nvPr>
        </p:nvSpPr>
        <p:spPr bwMode="auto">
          <a:xfrm>
            <a:off x="1332689" y="5374064"/>
            <a:ext cx="305486" cy="432000"/>
          </a:xfrm>
          <a:custGeom>
            <a:avLst/>
            <a:gdLst>
              <a:gd name="T0" fmla="*/ 2813 w 3470"/>
              <a:gd name="T1" fmla="*/ 2639 h 4915"/>
              <a:gd name="T2" fmla="*/ 2162 w 3470"/>
              <a:gd name="T3" fmla="*/ 2976 h 4915"/>
              <a:gd name="T4" fmla="*/ 1606 w 3470"/>
              <a:gd name="T5" fmla="*/ 1707 h 4915"/>
              <a:gd name="T6" fmla="*/ 2274 w 3470"/>
              <a:gd name="T7" fmla="*/ 1393 h 4915"/>
              <a:gd name="T8" fmla="*/ 1623 w 3470"/>
              <a:gd name="T9" fmla="*/ 0 h 4915"/>
              <a:gd name="T10" fmla="*/ 606 w 3470"/>
              <a:gd name="T11" fmla="*/ 474 h 4915"/>
              <a:gd name="T12" fmla="*/ 581 w 3470"/>
              <a:gd name="T13" fmla="*/ 525 h 4915"/>
              <a:gd name="T14" fmla="*/ 1164 w 3470"/>
              <a:gd name="T15" fmla="*/ 3481 h 4915"/>
              <a:gd name="T16" fmla="*/ 977 w 3470"/>
              <a:gd name="T17" fmla="*/ 3645 h 4915"/>
              <a:gd name="T18" fmla="*/ 666 w 3470"/>
              <a:gd name="T19" fmla="*/ 4017 h 4915"/>
              <a:gd name="T20" fmla="*/ 396 w 3470"/>
              <a:gd name="T21" fmla="*/ 4341 h 4915"/>
              <a:gd name="T22" fmla="*/ 68 w 3470"/>
              <a:gd name="T23" fmla="*/ 4605 h 4915"/>
              <a:gd name="T24" fmla="*/ 0 w 3470"/>
              <a:gd name="T25" fmla="*/ 4649 h 4915"/>
              <a:gd name="T26" fmla="*/ 171 w 3470"/>
              <a:gd name="T27" fmla="*/ 4915 h 4915"/>
              <a:gd name="T28" fmla="*/ 239 w 3470"/>
              <a:gd name="T29" fmla="*/ 4871 h 4915"/>
              <a:gd name="T30" fmla="*/ 616 w 3470"/>
              <a:gd name="T31" fmla="*/ 4568 h 4915"/>
              <a:gd name="T32" fmla="*/ 926 w 3470"/>
              <a:gd name="T33" fmla="*/ 4196 h 4915"/>
              <a:gd name="T34" fmla="*/ 1196 w 3470"/>
              <a:gd name="T35" fmla="*/ 3872 h 4915"/>
              <a:gd name="T36" fmla="*/ 1525 w 3470"/>
              <a:gd name="T37" fmla="*/ 3608 h 4915"/>
              <a:gd name="T38" fmla="*/ 1595 w 3470"/>
              <a:gd name="T39" fmla="*/ 3558 h 4915"/>
              <a:gd name="T40" fmla="*/ 1549 w 3470"/>
              <a:gd name="T41" fmla="*/ 3491 h 4915"/>
              <a:gd name="T42" fmla="*/ 847 w 3470"/>
              <a:gd name="T43" fmla="*/ 710 h 4915"/>
              <a:gd name="T44" fmla="*/ 1471 w 3470"/>
              <a:gd name="T45" fmla="*/ 420 h 4915"/>
              <a:gd name="T46" fmla="*/ 1855 w 3470"/>
              <a:gd name="T47" fmla="*/ 1240 h 4915"/>
              <a:gd name="T48" fmla="*/ 1242 w 3470"/>
              <a:gd name="T49" fmla="*/ 1528 h 4915"/>
              <a:gd name="T50" fmla="*/ 1269 w 3470"/>
              <a:gd name="T51" fmla="*/ 1652 h 4915"/>
              <a:gd name="T52" fmla="*/ 2037 w 3470"/>
              <a:gd name="T53" fmla="*/ 3301 h 4915"/>
              <a:gd name="T54" fmla="*/ 2049 w 3470"/>
              <a:gd name="T55" fmla="*/ 3315 h 4915"/>
              <a:gd name="T56" fmla="*/ 2065 w 3470"/>
              <a:gd name="T57" fmla="*/ 3333 h 4915"/>
              <a:gd name="T58" fmla="*/ 2096 w 3470"/>
              <a:gd name="T59" fmla="*/ 3366 h 4915"/>
              <a:gd name="T60" fmla="*/ 2668 w 3470"/>
              <a:gd name="T61" fmla="*/ 3070 h 4915"/>
              <a:gd name="T62" fmla="*/ 3052 w 3470"/>
              <a:gd name="T63" fmla="*/ 3886 h 4915"/>
              <a:gd name="T64" fmla="*/ 2432 w 3470"/>
              <a:gd name="T65" fmla="*/ 4188 h 4915"/>
              <a:gd name="T66" fmla="*/ 1827 w 3470"/>
              <a:gd name="T67" fmla="*/ 3812 h 4915"/>
              <a:gd name="T68" fmla="*/ 1765 w 3470"/>
              <a:gd name="T69" fmla="*/ 3857 h 4915"/>
              <a:gd name="T70" fmla="*/ 1567 w 3470"/>
              <a:gd name="T71" fmla="*/ 4004 h 4915"/>
              <a:gd name="T72" fmla="*/ 2408 w 3470"/>
              <a:gd name="T73" fmla="*/ 4513 h 4915"/>
              <a:gd name="T74" fmla="*/ 2463 w 3470"/>
              <a:gd name="T75" fmla="*/ 4525 h 4915"/>
              <a:gd name="T76" fmla="*/ 3470 w 3470"/>
              <a:gd name="T77" fmla="*/ 4034 h 4915"/>
              <a:gd name="T78" fmla="*/ 2813 w 3470"/>
              <a:gd name="T79" fmla="*/ 2639 h 4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470" h="4915">
                <a:moveTo>
                  <a:pt x="2813" y="2639"/>
                </a:moveTo>
                <a:lnTo>
                  <a:pt x="2162" y="2976"/>
                </a:lnTo>
                <a:cubicBezTo>
                  <a:pt x="2028" y="2783"/>
                  <a:pt x="1766" y="2347"/>
                  <a:pt x="1606" y="1707"/>
                </a:cubicBezTo>
                <a:lnTo>
                  <a:pt x="2274" y="1393"/>
                </a:lnTo>
                <a:lnTo>
                  <a:pt x="1623" y="0"/>
                </a:lnTo>
                <a:lnTo>
                  <a:pt x="606" y="474"/>
                </a:lnTo>
                <a:lnTo>
                  <a:pt x="581" y="525"/>
                </a:lnTo>
                <a:cubicBezTo>
                  <a:pt x="559" y="573"/>
                  <a:pt x="42" y="1714"/>
                  <a:pt x="1164" y="3481"/>
                </a:cubicBezTo>
                <a:cubicBezTo>
                  <a:pt x="1095" y="3536"/>
                  <a:pt x="1032" y="3591"/>
                  <a:pt x="977" y="3645"/>
                </a:cubicBezTo>
                <a:cubicBezTo>
                  <a:pt x="805" y="3813"/>
                  <a:pt x="672" y="4009"/>
                  <a:pt x="666" y="4017"/>
                </a:cubicBezTo>
                <a:cubicBezTo>
                  <a:pt x="665" y="4019"/>
                  <a:pt x="543" y="4197"/>
                  <a:pt x="396" y="4341"/>
                </a:cubicBezTo>
                <a:cubicBezTo>
                  <a:pt x="252" y="4483"/>
                  <a:pt x="75" y="4600"/>
                  <a:pt x="68" y="4605"/>
                </a:cubicBezTo>
                <a:lnTo>
                  <a:pt x="0" y="4649"/>
                </a:lnTo>
                <a:lnTo>
                  <a:pt x="171" y="4915"/>
                </a:lnTo>
                <a:lnTo>
                  <a:pt x="239" y="4871"/>
                </a:lnTo>
                <a:cubicBezTo>
                  <a:pt x="260" y="4857"/>
                  <a:pt x="451" y="4730"/>
                  <a:pt x="616" y="4568"/>
                </a:cubicBezTo>
                <a:cubicBezTo>
                  <a:pt x="784" y="4403"/>
                  <a:pt x="920" y="4205"/>
                  <a:pt x="926" y="4196"/>
                </a:cubicBezTo>
                <a:cubicBezTo>
                  <a:pt x="931" y="4189"/>
                  <a:pt x="1052" y="4014"/>
                  <a:pt x="1196" y="3872"/>
                </a:cubicBezTo>
                <a:cubicBezTo>
                  <a:pt x="1342" y="3729"/>
                  <a:pt x="1523" y="3609"/>
                  <a:pt x="1525" y="3608"/>
                </a:cubicBezTo>
                <a:lnTo>
                  <a:pt x="1595" y="3558"/>
                </a:lnTo>
                <a:lnTo>
                  <a:pt x="1549" y="3491"/>
                </a:lnTo>
                <a:cubicBezTo>
                  <a:pt x="517" y="1986"/>
                  <a:pt x="764" y="955"/>
                  <a:pt x="847" y="710"/>
                </a:cubicBezTo>
                <a:lnTo>
                  <a:pt x="1471" y="420"/>
                </a:lnTo>
                <a:lnTo>
                  <a:pt x="1855" y="1240"/>
                </a:lnTo>
                <a:lnTo>
                  <a:pt x="1242" y="1528"/>
                </a:lnTo>
                <a:lnTo>
                  <a:pt x="1269" y="1652"/>
                </a:lnTo>
                <a:cubicBezTo>
                  <a:pt x="1477" y="2595"/>
                  <a:pt x="1921" y="3164"/>
                  <a:pt x="2037" y="3301"/>
                </a:cubicBezTo>
                <a:cubicBezTo>
                  <a:pt x="2043" y="3308"/>
                  <a:pt x="2047" y="3313"/>
                  <a:pt x="2049" y="3315"/>
                </a:cubicBezTo>
                <a:cubicBezTo>
                  <a:pt x="2058" y="3325"/>
                  <a:pt x="2063" y="3331"/>
                  <a:pt x="2065" y="3333"/>
                </a:cubicBezTo>
                <a:lnTo>
                  <a:pt x="2096" y="3366"/>
                </a:lnTo>
                <a:lnTo>
                  <a:pt x="2668" y="3070"/>
                </a:lnTo>
                <a:lnTo>
                  <a:pt x="3052" y="3886"/>
                </a:lnTo>
                <a:lnTo>
                  <a:pt x="2432" y="4188"/>
                </a:lnTo>
                <a:cubicBezTo>
                  <a:pt x="2335" y="4154"/>
                  <a:pt x="2100" y="4052"/>
                  <a:pt x="1827" y="3812"/>
                </a:cubicBezTo>
                <a:lnTo>
                  <a:pt x="1765" y="3857"/>
                </a:lnTo>
                <a:cubicBezTo>
                  <a:pt x="1763" y="3858"/>
                  <a:pt x="1672" y="3918"/>
                  <a:pt x="1567" y="4004"/>
                </a:cubicBezTo>
                <a:cubicBezTo>
                  <a:pt x="2012" y="4416"/>
                  <a:pt x="2392" y="4509"/>
                  <a:pt x="2408" y="4513"/>
                </a:cubicBezTo>
                <a:lnTo>
                  <a:pt x="2463" y="4525"/>
                </a:lnTo>
                <a:lnTo>
                  <a:pt x="3470" y="4034"/>
                </a:lnTo>
                <a:lnTo>
                  <a:pt x="2813" y="2639"/>
                </a:ln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sp>
        <p:nvSpPr>
          <p:cNvPr id="15" name="Newsletter">
            <a:extLst>
              <a:ext uri="{FF2B5EF4-FFF2-40B4-BE49-F238E27FC236}">
                <a16:creationId xmlns:a16="http://schemas.microsoft.com/office/drawing/2014/main" id="{FF247AED-8A5E-424D-B6C5-7E5B9556B9A1}"/>
              </a:ext>
            </a:extLst>
          </p:cNvPr>
          <p:cNvSpPr>
            <a:spLocks noChangeAspect="1"/>
          </p:cNvSpPr>
          <p:nvPr>
            <p:custDataLst>
              <p:tags r:id="rId8"/>
            </p:custDataLst>
          </p:nvPr>
        </p:nvSpPr>
        <p:spPr bwMode="auto">
          <a:xfrm>
            <a:off x="1271794" y="4149894"/>
            <a:ext cx="427275" cy="432000"/>
          </a:xfrm>
          <a:custGeom>
            <a:avLst/>
            <a:gdLst>
              <a:gd name="T0" fmla="*/ 2369 w 2750"/>
              <a:gd name="T1" fmla="*/ 348 h 2770"/>
              <a:gd name="T2" fmla="*/ 1430 w 2750"/>
              <a:gd name="T3" fmla="*/ 0 h 2770"/>
              <a:gd name="T4" fmla="*/ 414 w 2750"/>
              <a:gd name="T5" fmla="*/ 400 h 2770"/>
              <a:gd name="T6" fmla="*/ 0 w 2750"/>
              <a:gd name="T7" fmla="*/ 1383 h 2770"/>
              <a:gd name="T8" fmla="*/ 396 w 2750"/>
              <a:gd name="T9" fmla="*/ 2359 h 2770"/>
              <a:gd name="T10" fmla="*/ 1465 w 2750"/>
              <a:gd name="T11" fmla="*/ 2770 h 2770"/>
              <a:gd name="T12" fmla="*/ 2402 w 2750"/>
              <a:gd name="T13" fmla="*/ 2511 h 2770"/>
              <a:gd name="T14" fmla="*/ 2069 w 2750"/>
              <a:gd name="T15" fmla="*/ 2328 h 2770"/>
              <a:gd name="T16" fmla="*/ 1699 w 2750"/>
              <a:gd name="T17" fmla="*/ 2427 h 2770"/>
              <a:gd name="T18" fmla="*/ 1025 w 2750"/>
              <a:gd name="T19" fmla="*/ 2365 h 2770"/>
              <a:gd name="T20" fmla="*/ 424 w 2750"/>
              <a:gd name="T21" fmla="*/ 1828 h 2770"/>
              <a:gd name="T22" fmla="*/ 417 w 2750"/>
              <a:gd name="T23" fmla="*/ 969 h 2770"/>
              <a:gd name="T24" fmla="*/ 994 w 2750"/>
              <a:gd name="T25" fmla="*/ 416 h 2770"/>
              <a:gd name="T26" fmla="*/ 1820 w 2750"/>
              <a:gd name="T27" fmla="*/ 397 h 2770"/>
              <a:gd name="T28" fmla="*/ 2340 w 2750"/>
              <a:gd name="T29" fmla="*/ 849 h 2770"/>
              <a:gd name="T30" fmla="*/ 2388 w 2750"/>
              <a:gd name="T31" fmla="*/ 1435 h 2770"/>
              <a:gd name="T32" fmla="*/ 2193 w 2750"/>
              <a:gd name="T33" fmla="*/ 1770 h 2770"/>
              <a:gd name="T34" fmla="*/ 2006 w 2750"/>
              <a:gd name="T35" fmla="*/ 1801 h 2770"/>
              <a:gd name="T36" fmla="*/ 1999 w 2750"/>
              <a:gd name="T37" fmla="*/ 1580 h 2770"/>
              <a:gd name="T38" fmla="*/ 1785 w 2750"/>
              <a:gd name="T39" fmla="*/ 721 h 2770"/>
              <a:gd name="T40" fmla="*/ 1592 w 2750"/>
              <a:gd name="T41" fmla="*/ 747 h 2770"/>
              <a:gd name="T42" fmla="*/ 1070 w 2750"/>
              <a:gd name="T43" fmla="*/ 742 h 2770"/>
              <a:gd name="T44" fmla="*/ 679 w 2750"/>
              <a:gd name="T45" fmla="*/ 1116 h 2770"/>
              <a:gd name="T46" fmla="*/ 682 w 2750"/>
              <a:gd name="T47" fmla="*/ 1704 h 2770"/>
              <a:gd name="T48" fmla="*/ 1063 w 2750"/>
              <a:gd name="T49" fmla="*/ 2085 h 2770"/>
              <a:gd name="T50" fmla="*/ 1466 w 2750"/>
              <a:gd name="T51" fmla="*/ 2114 h 2770"/>
              <a:gd name="T52" fmla="*/ 1337 w 2750"/>
              <a:gd name="T53" fmla="*/ 1759 h 2770"/>
              <a:gd name="T54" fmla="*/ 1094 w 2750"/>
              <a:gd name="T55" fmla="*/ 1652 h 2770"/>
              <a:gd name="T56" fmla="*/ 992 w 2750"/>
              <a:gd name="T57" fmla="*/ 1404 h 2770"/>
              <a:gd name="T58" fmla="*/ 1094 w 2750"/>
              <a:gd name="T59" fmla="*/ 1157 h 2770"/>
              <a:gd name="T60" fmla="*/ 1337 w 2750"/>
              <a:gd name="T61" fmla="*/ 1049 h 2770"/>
              <a:gd name="T62" fmla="*/ 1580 w 2750"/>
              <a:gd name="T63" fmla="*/ 1157 h 2770"/>
              <a:gd name="T64" fmla="*/ 1682 w 2750"/>
              <a:gd name="T65" fmla="*/ 1404 h 2770"/>
              <a:gd name="T66" fmla="*/ 1663 w 2750"/>
              <a:gd name="T67" fmla="*/ 1794 h 2770"/>
              <a:gd name="T68" fmla="*/ 1999 w 2750"/>
              <a:gd name="T69" fmla="*/ 2146 h 2770"/>
              <a:gd name="T70" fmla="*/ 2545 w 2750"/>
              <a:gd name="T71" fmla="*/ 1882 h 2770"/>
              <a:gd name="T72" fmla="*/ 2750 w 2750"/>
              <a:gd name="T73" fmla="*/ 1197 h 2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50" h="2770">
                <a:moveTo>
                  <a:pt x="2648" y="730"/>
                </a:moveTo>
                <a:cubicBezTo>
                  <a:pt x="2581" y="584"/>
                  <a:pt x="2488" y="457"/>
                  <a:pt x="2369" y="348"/>
                </a:cubicBezTo>
                <a:cubicBezTo>
                  <a:pt x="2251" y="240"/>
                  <a:pt x="2111" y="155"/>
                  <a:pt x="1950" y="93"/>
                </a:cubicBezTo>
                <a:cubicBezTo>
                  <a:pt x="1790" y="31"/>
                  <a:pt x="1616" y="0"/>
                  <a:pt x="1430" y="0"/>
                </a:cubicBezTo>
                <a:cubicBezTo>
                  <a:pt x="1228" y="0"/>
                  <a:pt x="1040" y="36"/>
                  <a:pt x="867" y="107"/>
                </a:cubicBezTo>
                <a:cubicBezTo>
                  <a:pt x="693" y="178"/>
                  <a:pt x="542" y="276"/>
                  <a:pt x="414" y="400"/>
                </a:cubicBezTo>
                <a:cubicBezTo>
                  <a:pt x="285" y="524"/>
                  <a:pt x="184" y="670"/>
                  <a:pt x="110" y="838"/>
                </a:cubicBezTo>
                <a:cubicBezTo>
                  <a:pt x="37" y="1006"/>
                  <a:pt x="0" y="1188"/>
                  <a:pt x="0" y="1383"/>
                </a:cubicBezTo>
                <a:cubicBezTo>
                  <a:pt x="0" y="1572"/>
                  <a:pt x="34" y="1750"/>
                  <a:pt x="103" y="1918"/>
                </a:cubicBezTo>
                <a:cubicBezTo>
                  <a:pt x="172" y="2086"/>
                  <a:pt x="270" y="2233"/>
                  <a:pt x="396" y="2359"/>
                </a:cubicBezTo>
                <a:cubicBezTo>
                  <a:pt x="523" y="2486"/>
                  <a:pt x="676" y="2586"/>
                  <a:pt x="856" y="2660"/>
                </a:cubicBezTo>
                <a:cubicBezTo>
                  <a:pt x="1037" y="2733"/>
                  <a:pt x="1239" y="2770"/>
                  <a:pt x="1465" y="2770"/>
                </a:cubicBezTo>
                <a:cubicBezTo>
                  <a:pt x="1644" y="2770"/>
                  <a:pt x="1810" y="2749"/>
                  <a:pt x="1963" y="2706"/>
                </a:cubicBezTo>
                <a:cubicBezTo>
                  <a:pt x="2115" y="2664"/>
                  <a:pt x="2262" y="2599"/>
                  <a:pt x="2402" y="2511"/>
                </a:cubicBezTo>
                <a:lnTo>
                  <a:pt x="2254" y="2222"/>
                </a:lnTo>
                <a:cubicBezTo>
                  <a:pt x="2187" y="2265"/>
                  <a:pt x="2126" y="2301"/>
                  <a:pt x="2069" y="2328"/>
                </a:cubicBezTo>
                <a:cubicBezTo>
                  <a:pt x="2013" y="2356"/>
                  <a:pt x="1954" y="2378"/>
                  <a:pt x="1894" y="2394"/>
                </a:cubicBezTo>
                <a:cubicBezTo>
                  <a:pt x="1833" y="2410"/>
                  <a:pt x="1768" y="2421"/>
                  <a:pt x="1699" y="2427"/>
                </a:cubicBezTo>
                <a:cubicBezTo>
                  <a:pt x="1630" y="2433"/>
                  <a:pt x="1551" y="2435"/>
                  <a:pt x="1461" y="2435"/>
                </a:cubicBezTo>
                <a:cubicBezTo>
                  <a:pt x="1307" y="2435"/>
                  <a:pt x="1162" y="2412"/>
                  <a:pt x="1025" y="2365"/>
                </a:cubicBezTo>
                <a:cubicBezTo>
                  <a:pt x="889" y="2318"/>
                  <a:pt x="769" y="2249"/>
                  <a:pt x="667" y="2159"/>
                </a:cubicBezTo>
                <a:cubicBezTo>
                  <a:pt x="565" y="2070"/>
                  <a:pt x="484" y="1959"/>
                  <a:pt x="424" y="1828"/>
                </a:cubicBezTo>
                <a:cubicBezTo>
                  <a:pt x="364" y="1697"/>
                  <a:pt x="334" y="1549"/>
                  <a:pt x="334" y="1383"/>
                </a:cubicBezTo>
                <a:cubicBezTo>
                  <a:pt x="334" y="1236"/>
                  <a:pt x="362" y="1098"/>
                  <a:pt x="417" y="969"/>
                </a:cubicBezTo>
                <a:cubicBezTo>
                  <a:pt x="472" y="841"/>
                  <a:pt x="548" y="730"/>
                  <a:pt x="646" y="636"/>
                </a:cubicBezTo>
                <a:cubicBezTo>
                  <a:pt x="744" y="543"/>
                  <a:pt x="860" y="470"/>
                  <a:pt x="994" y="416"/>
                </a:cubicBezTo>
                <a:cubicBezTo>
                  <a:pt x="1129" y="362"/>
                  <a:pt x="1275" y="335"/>
                  <a:pt x="1434" y="335"/>
                </a:cubicBezTo>
                <a:cubicBezTo>
                  <a:pt x="1571" y="335"/>
                  <a:pt x="1700" y="355"/>
                  <a:pt x="1820" y="397"/>
                </a:cubicBezTo>
                <a:cubicBezTo>
                  <a:pt x="1939" y="438"/>
                  <a:pt x="2043" y="497"/>
                  <a:pt x="2131" y="573"/>
                </a:cubicBezTo>
                <a:cubicBezTo>
                  <a:pt x="2220" y="648"/>
                  <a:pt x="2289" y="741"/>
                  <a:pt x="2340" y="849"/>
                </a:cubicBezTo>
                <a:cubicBezTo>
                  <a:pt x="2390" y="957"/>
                  <a:pt x="2416" y="1076"/>
                  <a:pt x="2416" y="1207"/>
                </a:cubicBezTo>
                <a:cubicBezTo>
                  <a:pt x="2416" y="1286"/>
                  <a:pt x="2407" y="1361"/>
                  <a:pt x="2388" y="1435"/>
                </a:cubicBezTo>
                <a:cubicBezTo>
                  <a:pt x="2370" y="1509"/>
                  <a:pt x="2344" y="1574"/>
                  <a:pt x="2311" y="1632"/>
                </a:cubicBezTo>
                <a:cubicBezTo>
                  <a:pt x="2277" y="1689"/>
                  <a:pt x="2238" y="1735"/>
                  <a:pt x="2193" y="1770"/>
                </a:cubicBezTo>
                <a:cubicBezTo>
                  <a:pt x="2149" y="1804"/>
                  <a:pt x="2100" y="1821"/>
                  <a:pt x="2047" y="1821"/>
                </a:cubicBezTo>
                <a:cubicBezTo>
                  <a:pt x="2031" y="1821"/>
                  <a:pt x="2017" y="1814"/>
                  <a:pt x="2006" y="1801"/>
                </a:cubicBezTo>
                <a:cubicBezTo>
                  <a:pt x="1994" y="1787"/>
                  <a:pt x="1988" y="1768"/>
                  <a:pt x="1988" y="1745"/>
                </a:cubicBezTo>
                <a:cubicBezTo>
                  <a:pt x="1988" y="1690"/>
                  <a:pt x="1992" y="1635"/>
                  <a:pt x="1999" y="1580"/>
                </a:cubicBezTo>
                <a:lnTo>
                  <a:pt x="2102" y="721"/>
                </a:lnTo>
                <a:lnTo>
                  <a:pt x="1785" y="721"/>
                </a:lnTo>
                <a:lnTo>
                  <a:pt x="1754" y="897"/>
                </a:lnTo>
                <a:cubicBezTo>
                  <a:pt x="1720" y="835"/>
                  <a:pt x="1666" y="785"/>
                  <a:pt x="1592" y="747"/>
                </a:cubicBezTo>
                <a:cubicBezTo>
                  <a:pt x="1519" y="709"/>
                  <a:pt x="1432" y="690"/>
                  <a:pt x="1334" y="690"/>
                </a:cubicBezTo>
                <a:cubicBezTo>
                  <a:pt x="1244" y="690"/>
                  <a:pt x="1156" y="707"/>
                  <a:pt x="1070" y="742"/>
                </a:cubicBezTo>
                <a:cubicBezTo>
                  <a:pt x="984" y="776"/>
                  <a:pt x="907" y="825"/>
                  <a:pt x="841" y="888"/>
                </a:cubicBezTo>
                <a:cubicBezTo>
                  <a:pt x="774" y="952"/>
                  <a:pt x="720" y="1027"/>
                  <a:pt x="679" y="1116"/>
                </a:cubicBezTo>
                <a:cubicBezTo>
                  <a:pt x="638" y="1204"/>
                  <a:pt x="617" y="1302"/>
                  <a:pt x="617" y="1407"/>
                </a:cubicBezTo>
                <a:cubicBezTo>
                  <a:pt x="617" y="1516"/>
                  <a:pt x="639" y="1614"/>
                  <a:pt x="682" y="1704"/>
                </a:cubicBezTo>
                <a:cubicBezTo>
                  <a:pt x="726" y="1794"/>
                  <a:pt x="781" y="1871"/>
                  <a:pt x="846" y="1935"/>
                </a:cubicBezTo>
                <a:cubicBezTo>
                  <a:pt x="912" y="2000"/>
                  <a:pt x="984" y="2050"/>
                  <a:pt x="1063" y="2085"/>
                </a:cubicBezTo>
                <a:cubicBezTo>
                  <a:pt x="1142" y="2121"/>
                  <a:pt x="1219" y="2139"/>
                  <a:pt x="1292" y="2139"/>
                </a:cubicBezTo>
                <a:cubicBezTo>
                  <a:pt x="1346" y="2139"/>
                  <a:pt x="1404" y="2130"/>
                  <a:pt x="1466" y="2114"/>
                </a:cubicBezTo>
                <a:cubicBezTo>
                  <a:pt x="1410" y="2005"/>
                  <a:pt x="1386" y="1874"/>
                  <a:pt x="1379" y="1756"/>
                </a:cubicBezTo>
                <a:cubicBezTo>
                  <a:pt x="1365" y="1758"/>
                  <a:pt x="1351" y="1759"/>
                  <a:pt x="1337" y="1759"/>
                </a:cubicBezTo>
                <a:cubicBezTo>
                  <a:pt x="1291" y="1759"/>
                  <a:pt x="1247" y="1750"/>
                  <a:pt x="1204" y="1730"/>
                </a:cubicBezTo>
                <a:cubicBezTo>
                  <a:pt x="1162" y="1710"/>
                  <a:pt x="1125" y="1685"/>
                  <a:pt x="1094" y="1652"/>
                </a:cubicBezTo>
                <a:cubicBezTo>
                  <a:pt x="1063" y="1620"/>
                  <a:pt x="1038" y="1582"/>
                  <a:pt x="1020" y="1539"/>
                </a:cubicBezTo>
                <a:cubicBezTo>
                  <a:pt x="1002" y="1495"/>
                  <a:pt x="992" y="1450"/>
                  <a:pt x="992" y="1404"/>
                </a:cubicBezTo>
                <a:cubicBezTo>
                  <a:pt x="992" y="1358"/>
                  <a:pt x="1002" y="1314"/>
                  <a:pt x="1020" y="1271"/>
                </a:cubicBezTo>
                <a:cubicBezTo>
                  <a:pt x="1038" y="1229"/>
                  <a:pt x="1063" y="1191"/>
                  <a:pt x="1094" y="1157"/>
                </a:cubicBezTo>
                <a:cubicBezTo>
                  <a:pt x="1125" y="1124"/>
                  <a:pt x="1162" y="1098"/>
                  <a:pt x="1204" y="1078"/>
                </a:cubicBezTo>
                <a:cubicBezTo>
                  <a:pt x="1247" y="1058"/>
                  <a:pt x="1291" y="1049"/>
                  <a:pt x="1337" y="1049"/>
                </a:cubicBezTo>
                <a:cubicBezTo>
                  <a:pt x="1383" y="1049"/>
                  <a:pt x="1427" y="1058"/>
                  <a:pt x="1470" y="1078"/>
                </a:cubicBezTo>
                <a:cubicBezTo>
                  <a:pt x="1512" y="1098"/>
                  <a:pt x="1549" y="1124"/>
                  <a:pt x="1580" y="1157"/>
                </a:cubicBezTo>
                <a:cubicBezTo>
                  <a:pt x="1611" y="1191"/>
                  <a:pt x="1636" y="1229"/>
                  <a:pt x="1654" y="1271"/>
                </a:cubicBezTo>
                <a:cubicBezTo>
                  <a:pt x="1673" y="1314"/>
                  <a:pt x="1682" y="1358"/>
                  <a:pt x="1682" y="1404"/>
                </a:cubicBezTo>
                <a:cubicBezTo>
                  <a:pt x="1682" y="1447"/>
                  <a:pt x="1667" y="1489"/>
                  <a:pt x="1663" y="1532"/>
                </a:cubicBezTo>
                <a:cubicBezTo>
                  <a:pt x="1655" y="1617"/>
                  <a:pt x="1654" y="1708"/>
                  <a:pt x="1663" y="1794"/>
                </a:cubicBezTo>
                <a:cubicBezTo>
                  <a:pt x="1669" y="1853"/>
                  <a:pt x="1683" y="1911"/>
                  <a:pt x="1710" y="1964"/>
                </a:cubicBezTo>
                <a:cubicBezTo>
                  <a:pt x="1766" y="2073"/>
                  <a:pt x="1875" y="2146"/>
                  <a:pt x="1999" y="2146"/>
                </a:cubicBezTo>
                <a:cubicBezTo>
                  <a:pt x="2114" y="2146"/>
                  <a:pt x="2217" y="2123"/>
                  <a:pt x="2309" y="2077"/>
                </a:cubicBezTo>
                <a:cubicBezTo>
                  <a:pt x="2401" y="2031"/>
                  <a:pt x="2479" y="1966"/>
                  <a:pt x="2545" y="1882"/>
                </a:cubicBezTo>
                <a:cubicBezTo>
                  <a:pt x="2610" y="1798"/>
                  <a:pt x="2661" y="1698"/>
                  <a:pt x="2697" y="1582"/>
                </a:cubicBezTo>
                <a:cubicBezTo>
                  <a:pt x="2732" y="1466"/>
                  <a:pt x="2750" y="1337"/>
                  <a:pt x="2750" y="1197"/>
                </a:cubicBezTo>
                <a:cubicBezTo>
                  <a:pt x="2750" y="1031"/>
                  <a:pt x="2716" y="876"/>
                  <a:pt x="2648" y="730"/>
                </a:cubicBezTo>
                <a:close/>
              </a:path>
            </a:pathLst>
          </a:custGeom>
          <a:solidFill>
            <a:schemeClr val="dk2"/>
          </a:solidFill>
          <a:ln>
            <a:noFill/>
          </a:ln>
          <a:extLst/>
        </p:spPr>
        <p:txBody>
          <a:bodyPr vert="horz" wrap="square" lIns="91440" tIns="45720" rIns="91440" bIns="45720" numCol="1" anchor="t" anchorCtr="0" compatLnSpc="1">
            <a:prstTxWarp prst="textNoShape">
              <a:avLst/>
            </a:prstTxWarp>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endParaRPr lang="de-DE" dirty="0"/>
          </a:p>
        </p:txBody>
      </p:sp>
      <p:grpSp>
        <p:nvGrpSpPr>
          <p:cNvPr id="13" name="Gruppieren 12"/>
          <p:cNvGrpSpPr/>
          <p:nvPr/>
        </p:nvGrpSpPr>
        <p:grpSpPr>
          <a:xfrm>
            <a:off x="10243972" y="729374"/>
            <a:ext cx="1368010" cy="216000"/>
            <a:chOff x="7535466" y="689508"/>
            <a:chExt cx="1368010" cy="216000"/>
          </a:xfrm>
        </p:grpSpPr>
        <p:sp>
          <p:nvSpPr>
            <p:cNvPr id="16" name="Interaktive Schaltfläche: Nächste(r) oder Weiter 15">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Interaktive Schaltfläche: Zurück oder Vorherige(r) 16">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Interaktive Schaltfläche: Start 17">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9" name="Interaktive Schaltfläche: Anfang 18">
            <a:hlinkClick r:id="rId16"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0" name="Interaktive Schaltfläche: Hilfe 29">
            <a:hlinkClick r:id="rId16"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600262984"/>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34228167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85"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4366966" y="1701554"/>
            <a:ext cx="727301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pPr marL="342900" indent="-342900">
              <a:buFont typeface="+mj-lt"/>
              <a:buAutoNum type="arabicPeriod"/>
            </a:pPr>
            <a:r>
              <a:rPr lang="de-DE" b="1" dirty="0" smtClean="0"/>
              <a:t>Wählen </a:t>
            </a:r>
            <a:r>
              <a:rPr lang="de-DE" dirty="0"/>
              <a:t>Sie oben rechts das Menü „Unternehmenseinstellungen“ aus und klicken Sie dann auf den Link „Kundenbeziehungen“.</a:t>
            </a:r>
          </a:p>
          <a:p>
            <a:pPr marL="342900" indent="-342900">
              <a:buFont typeface="+mj-lt"/>
              <a:buAutoNum type="arabicPeriod"/>
            </a:pPr>
            <a:r>
              <a:rPr lang="de-DE" b="1" dirty="0" smtClean="0"/>
              <a:t>Wählen </a:t>
            </a:r>
            <a:r>
              <a:rPr lang="de-DE" b="1" dirty="0"/>
              <a:t>Sie </a:t>
            </a:r>
            <a:r>
              <a:rPr lang="de-DE" dirty="0"/>
              <a:t>den Käufernamen aus, um Transaktionsregeln </a:t>
            </a:r>
            <a:r>
              <a:rPr lang="de-DE" dirty="0" smtClean="0"/>
              <a:t>anzuzeigen. Die </a:t>
            </a:r>
            <a:r>
              <a:rPr lang="de-DE" dirty="0"/>
              <a:t>Regeln für Kundenrechnungen bestimmen, was Sie beim Erstellen von Rechnungen eingeben können.</a:t>
            </a:r>
          </a:p>
          <a:p>
            <a:pPr marL="342900" indent="-342900">
              <a:buFont typeface="+mj-lt"/>
              <a:buAutoNum type="arabicPeriod"/>
            </a:pPr>
            <a:r>
              <a:rPr lang="de-DE" b="1" dirty="0" smtClean="0"/>
              <a:t>Wählen </a:t>
            </a:r>
            <a:r>
              <a:rPr lang="de-DE" b="1" dirty="0"/>
              <a:t>Sie </a:t>
            </a:r>
            <a:r>
              <a:rPr lang="de-DE" dirty="0"/>
              <a:t>Lieferanteninformationsportal, um vom Käufer bereitgestellte Dokumente einzusehen.</a:t>
            </a:r>
          </a:p>
        </p:txBody>
      </p:sp>
      <p:sp>
        <p:nvSpPr>
          <p:cNvPr id="2" name="Title 1"/>
          <p:cNvSpPr>
            <a:spLocks noGrp="1"/>
          </p:cNvSpPr>
          <p:nvPr>
            <p:ph type="title"/>
          </p:nvPr>
        </p:nvSpPr>
        <p:spPr bwMode="gray"/>
        <p:txBody>
          <a:bodyPr vert="horz"/>
          <a:lstStyle/>
          <a:p>
            <a:r>
              <a:rPr lang="de-DE" dirty="0" smtClean="0"/>
              <a:t>Schulungen und Ressourcen.</a:t>
            </a:r>
            <a:endParaRPr lang="de-DE" dirty="0"/>
          </a:p>
        </p:txBody>
      </p:sp>
      <p:sp>
        <p:nvSpPr>
          <p:cNvPr id="8" name="Text Placeholder 7"/>
          <p:cNvSpPr>
            <a:spLocks noGrp="1"/>
          </p:cNvSpPr>
          <p:nvPr>
            <p:ph type="body" sz="quarter" idx="13"/>
          </p:nvPr>
        </p:nvSpPr>
        <p:spPr bwMode="gray"/>
        <p:txBody>
          <a:bodyPr/>
          <a:lstStyle/>
          <a:p>
            <a:r>
              <a:rPr lang="de-DE" dirty="0" smtClean="0">
                <a:solidFill>
                  <a:schemeClr val="tx2"/>
                </a:solidFill>
              </a:rPr>
              <a:t>TÜV Rheinland Lieferanteninformationsportal auf Ariba Network.</a:t>
            </a:r>
            <a:endParaRPr lang="de-DE" dirty="0">
              <a:solidFill>
                <a:schemeClr val="tx2"/>
              </a:solidFill>
            </a:endParaRPr>
          </a:p>
        </p:txBody>
      </p:sp>
      <p:sp>
        <p:nvSpPr>
          <p:cNvPr id="5" name="Datumsplatzhalter 4"/>
          <p:cNvSpPr>
            <a:spLocks noGrp="1"/>
          </p:cNvSpPr>
          <p:nvPr>
            <p:ph type="dt" sz="half" idx="10"/>
          </p:nvPr>
        </p:nvSpPr>
        <p:spPr/>
        <p:txBody>
          <a:bodyPr/>
          <a:lstStyle/>
          <a:p>
            <a:fld id="{284E18C7-E911-4288-9DC6-BFBED9F20B7D}"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85</a:t>
            </a:fld>
            <a:endParaRPr lang="de-DE" dirty="0"/>
          </a:p>
        </p:txBody>
      </p:sp>
      <p:grpSp>
        <p:nvGrpSpPr>
          <p:cNvPr id="13" name="Gruppieren 12"/>
          <p:cNvGrpSpPr/>
          <p:nvPr/>
        </p:nvGrpSpPr>
        <p:grpSpPr>
          <a:xfrm>
            <a:off x="10243972" y="729374"/>
            <a:ext cx="1368010" cy="216000"/>
            <a:chOff x="7535466" y="689508"/>
            <a:chExt cx="1368010" cy="216000"/>
          </a:xfrm>
        </p:grpSpPr>
        <p:sp>
          <p:nvSpPr>
            <p:cNvPr id="7" name="Interaktive Schaltfläche: Nächste(r) oder Weiter 6">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Interaktive Schaltfläche: Zurück oder Vorherige(r) 9">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Start 11">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15" name="Fußzeilenplatzhalter 14"/>
          <p:cNvSpPr>
            <a:spLocks noGrp="1"/>
          </p:cNvSpPr>
          <p:nvPr>
            <p:ph type="ftr" sz="quarter" idx="11"/>
          </p:nvPr>
        </p:nvSpPr>
        <p:spPr/>
        <p:txBody>
          <a:bodyPr/>
          <a:lstStyle/>
          <a:p>
            <a:r>
              <a:rPr lang="de-DE" dirty="0" smtClean="0"/>
              <a:t>Ariba Lieferantenhandbuch.</a:t>
            </a:r>
            <a:endParaRPr lang="de-DE" dirty="0"/>
          </a:p>
        </p:txBody>
      </p:sp>
      <p:pic>
        <p:nvPicPr>
          <p:cNvPr id="16" name="Grafik 15"/>
          <p:cNvPicPr>
            <a:picLocks noChangeAspect="1"/>
          </p:cNvPicPr>
          <p:nvPr/>
        </p:nvPicPr>
        <p:blipFill>
          <a:blip r:embed="rId9"/>
          <a:stretch>
            <a:fillRect/>
          </a:stretch>
        </p:blipFill>
        <p:spPr>
          <a:xfrm>
            <a:off x="550436" y="1630437"/>
            <a:ext cx="3606463" cy="3815638"/>
          </a:xfrm>
          <a:prstGeom prst="rect">
            <a:avLst/>
          </a:prstGeom>
        </p:spPr>
      </p:pic>
      <p:sp>
        <p:nvSpPr>
          <p:cNvPr id="14" name="Interaktive Schaltfläche: Anfang 13">
            <a:hlinkClick r:id="rId10"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7" name="Interaktive Schaltfläche: Hilfe 26">
            <a:hlinkClick r:id="rId10"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1192910494"/>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1436508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8901" name="think-cell Folie" r:id="rId7" imgW="349" imgH="349" progId="TCLayout.ActiveDocument.1">
                  <p:embed/>
                </p:oleObj>
              </mc:Choice>
              <mc:Fallback>
                <p:oleObj name="think-cell Folie" r:id="rId7" imgW="349" imgH="349" progId="TCLayout.ActiveDocument.1">
                  <p:embed/>
                  <p:pic>
                    <p:nvPicPr>
                      <p:cNvPr id="9" name="Objekt 8"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extplatzhalter 3"/>
          <p:cNvSpPr>
            <a:spLocks noGrp="1"/>
          </p:cNvSpPr>
          <p:nvPr>
            <p:ph type="body" sz="quarter" idx="27"/>
            <p:custDataLst>
              <p:tags r:id="rId4"/>
            </p:custDataLst>
          </p:nvPr>
        </p:nvSpPr>
        <p:spPr>
          <a:xfrm>
            <a:off x="550436" y="1701554"/>
            <a:ext cx="11089540" cy="4248396"/>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b="1" dirty="0" smtClean="0"/>
              <a:t>Seite von Ariba zu Preisen für Lieferanten – </a:t>
            </a:r>
            <a:r>
              <a:rPr lang="de-DE" dirty="0" smtClean="0">
                <a:hlinkClick r:id="rId9"/>
              </a:rPr>
              <a:t>http://www.ariba.com/suppliers/ariba-network-fulfillment/pricing</a:t>
            </a:r>
            <a:endParaRPr lang="de-DE" dirty="0" smtClean="0"/>
          </a:p>
          <a:p>
            <a:r>
              <a:rPr lang="de-DE" b="1" dirty="0" smtClean="0"/>
              <a:t>Ariba Network: Aktuelle Probleme und häufig gestellte Fragen (FAQ) </a:t>
            </a:r>
            <a:r>
              <a:rPr lang="de-DE" dirty="0" smtClean="0"/>
              <a:t>– </a:t>
            </a:r>
            <a:r>
              <a:rPr lang="de-DE" dirty="0" smtClean="0">
                <a:hlinkClick r:id="rId10"/>
              </a:rPr>
              <a:t>https://connect.ariba.com/anfaq.htm</a:t>
            </a:r>
            <a:endParaRPr lang="de-DE" dirty="0" smtClean="0"/>
          </a:p>
          <a:p>
            <a:r>
              <a:rPr lang="de-DE" b="1" dirty="0" smtClean="0"/>
              <a:t>Ariba Cloud-Statistik </a:t>
            </a:r>
            <a:r>
              <a:rPr lang="de-DE" dirty="0" smtClean="0"/>
              <a:t>– </a:t>
            </a:r>
            <a:r>
              <a:rPr lang="de-DE" dirty="0" smtClean="0">
                <a:hlinkClick r:id="rId11"/>
              </a:rPr>
              <a:t>http://trust.ariba.com</a:t>
            </a:r>
            <a:endParaRPr lang="de-DE" dirty="0" smtClean="0"/>
          </a:p>
          <a:p>
            <a:pPr marL="176213" indent="0">
              <a:buNone/>
            </a:pPr>
            <a:r>
              <a:rPr lang="de-DE" dirty="0" smtClean="0"/>
              <a:t>Ausführliche Informationen und jüngste Bekanntmachungen zu Produktproblemen und geplanten Ausfallzeiten (falls vorhanden) für einen bestimmten Tag</a:t>
            </a:r>
          </a:p>
          <a:p>
            <a:r>
              <a:rPr lang="de-DE" b="1" dirty="0" smtClean="0"/>
              <a:t>Ariba Discovery </a:t>
            </a:r>
            <a:r>
              <a:rPr lang="de-DE" dirty="0" smtClean="0"/>
              <a:t>– </a:t>
            </a:r>
            <a:r>
              <a:rPr lang="de-DE" dirty="0" smtClean="0">
                <a:hlinkClick r:id="rId12"/>
              </a:rPr>
              <a:t>http://www.ariba.com/solutions/discovery-for-suppliers.cfm</a:t>
            </a:r>
            <a:endParaRPr lang="de-DE" dirty="0" smtClean="0"/>
          </a:p>
          <a:p>
            <a:r>
              <a:rPr lang="de-DE" b="1" dirty="0" smtClean="0"/>
              <a:t>Ariba Network Cloud Status </a:t>
            </a:r>
            <a:r>
              <a:rPr lang="de-DE" dirty="0" smtClean="0"/>
              <a:t>- </a:t>
            </a:r>
            <a:r>
              <a:rPr lang="de-DE" dirty="0" smtClean="0">
                <a:hlinkClick r:id="rId13"/>
              </a:rPr>
              <a:t>https://www.sap.com/about/trust-center/cloud-service-status.html#sap-ariba</a:t>
            </a:r>
            <a:r>
              <a:rPr lang="de-DE" dirty="0" smtClean="0"/>
              <a:t> </a:t>
            </a:r>
          </a:p>
          <a:p>
            <a:pPr marL="179388" indent="-3175">
              <a:buNone/>
            </a:pPr>
            <a:r>
              <a:rPr lang="de-DE" dirty="0" smtClean="0"/>
              <a:t>(Informationen über Ausfallzeiten)</a:t>
            </a:r>
            <a:endParaRPr lang="de-DE" dirty="0"/>
          </a:p>
        </p:txBody>
      </p:sp>
      <p:sp>
        <p:nvSpPr>
          <p:cNvPr id="2" name="Title 1"/>
          <p:cNvSpPr>
            <a:spLocks noGrp="1"/>
          </p:cNvSpPr>
          <p:nvPr>
            <p:ph type="title"/>
          </p:nvPr>
        </p:nvSpPr>
        <p:spPr bwMode="gray"/>
        <p:txBody>
          <a:bodyPr vert="horz"/>
          <a:lstStyle/>
          <a:p>
            <a:r>
              <a:rPr lang="de-DE" dirty="0" smtClean="0"/>
              <a:t>Nützliche Links.</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800BD232-5209-4E6F-9BE1-3E281ED7B83E}"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86</a:t>
            </a:fld>
            <a:endParaRPr lang="de-DE" dirty="0"/>
          </a:p>
        </p:txBody>
      </p:sp>
      <p:grpSp>
        <p:nvGrpSpPr>
          <p:cNvPr id="10" name="Gruppieren 9"/>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14" name="Interaktive Schaltfläche: Anfang 13">
            <a:hlinkClick r:id="rId14"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14"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4016697979"/>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499107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877" name="think-cell Folie" r:id="rId27" imgW="349" imgH="349" progId="TCLayout.ActiveDocument.1">
                  <p:embed/>
                </p:oleObj>
              </mc:Choice>
              <mc:Fallback>
                <p:oleObj name="think-cell Folie" r:id="rId27" imgW="349" imgH="349" progId="TCLayout.ActiveDocument.1">
                  <p:embed/>
                  <p:pic>
                    <p:nvPicPr>
                      <p:cNvPr id="9" name="Objekt 8" hidden="1"/>
                      <p:cNvPicPr/>
                      <p:nvPr/>
                    </p:nvPicPr>
                    <p:blipFill>
                      <a:blip r:embed="rId28"/>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bwMode="gray"/>
        <p:txBody>
          <a:bodyPr vert="horz"/>
          <a:lstStyle/>
          <a:p>
            <a:r>
              <a:rPr lang="de-DE" dirty="0" smtClean="0"/>
              <a:t>Fehlerbehebung bei Problemen mit Rechnungen.</a:t>
            </a:r>
            <a:endParaRPr lang="de-DE" dirty="0"/>
          </a:p>
        </p:txBody>
      </p:sp>
      <p:sp>
        <p:nvSpPr>
          <p:cNvPr id="8" name="Text Placeholder 7"/>
          <p:cNvSpPr>
            <a:spLocks noGrp="1"/>
          </p:cNvSpPr>
          <p:nvPr>
            <p:ph type="body" sz="quarter" idx="13"/>
          </p:nvPr>
        </p:nvSpPr>
        <p:spPr bwMode="gray"/>
        <p:txBody>
          <a:bodyPr/>
          <a:lstStyle/>
          <a:p>
            <a:endParaRPr lang="de-DE" dirty="0">
              <a:solidFill>
                <a:schemeClr val="tx2"/>
              </a:solidFill>
            </a:endParaRPr>
          </a:p>
        </p:txBody>
      </p:sp>
      <p:sp>
        <p:nvSpPr>
          <p:cNvPr id="5" name="Datumsplatzhalter 4"/>
          <p:cNvSpPr>
            <a:spLocks noGrp="1"/>
          </p:cNvSpPr>
          <p:nvPr>
            <p:ph type="dt" sz="half" idx="10"/>
          </p:nvPr>
        </p:nvSpPr>
        <p:spPr/>
        <p:txBody>
          <a:bodyPr/>
          <a:lstStyle/>
          <a:p>
            <a:fld id="{568A3F15-6D1F-451E-BB7D-6097BD540B0F}" type="datetime1">
              <a:rPr lang="de-DE" smtClean="0"/>
              <a:pPr/>
              <a:t>09.03.2022</a:t>
            </a:fld>
            <a:endParaRPr lang="de-DE" dirty="0"/>
          </a:p>
        </p:txBody>
      </p:sp>
      <p:sp>
        <p:nvSpPr>
          <p:cNvPr id="6" name="Foliennummernplatzhalter 5"/>
          <p:cNvSpPr>
            <a:spLocks noGrp="1"/>
          </p:cNvSpPr>
          <p:nvPr>
            <p:ph type="sldNum" sz="quarter" idx="12"/>
          </p:nvPr>
        </p:nvSpPr>
        <p:spPr/>
        <p:txBody>
          <a:bodyPr/>
          <a:lstStyle/>
          <a:p>
            <a:fld id="{4915BD61-E5D5-4E4F-ADA0-6F3448AB9FA6}" type="slidenum">
              <a:rPr lang="de-DE" smtClean="0"/>
              <a:pPr/>
              <a:t>87</a:t>
            </a:fld>
            <a:endParaRPr lang="de-DE" dirty="0"/>
          </a:p>
        </p:txBody>
      </p:sp>
      <p:grpSp>
        <p:nvGrpSpPr>
          <p:cNvPr id="14" name="Post-it"/>
          <p:cNvGrpSpPr>
            <a:grpSpLocks/>
          </p:cNvGrpSpPr>
          <p:nvPr>
            <p:custDataLst>
              <p:tags r:id="rId4"/>
            </p:custDataLst>
          </p:nvPr>
        </p:nvGrpSpPr>
        <p:grpSpPr>
          <a:xfrm>
            <a:off x="1486566" y="1815682"/>
            <a:ext cx="2016280" cy="1917295"/>
            <a:chOff x="406416" y="2997734"/>
            <a:chExt cx="1850674" cy="1455815"/>
          </a:xfrm>
        </p:grpSpPr>
        <p:pic>
          <p:nvPicPr>
            <p:cNvPr id="12" name="Grafik 11" descr="PostIt.png">
              <a:extLst>
                <a:ext uri="{FF2B5EF4-FFF2-40B4-BE49-F238E27FC236}">
                  <a16:creationId xmlns:a16="http://schemas.microsoft.com/office/drawing/2014/main" id="{A8CD0438-F4CE-46A4-A9CB-B3D7296690FC}"/>
                </a:ext>
              </a:extLst>
            </p:cNvPr>
            <p:cNvPicPr>
              <a:picLocks noChangeAspect="1"/>
            </p:cNvPicPr>
            <p:nvPr>
              <p:custDataLst>
                <p:tags r:id="rId23"/>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13" name="Rectangle 15">
              <a:extLst>
                <a:ext uri="{FF2B5EF4-FFF2-40B4-BE49-F238E27FC236}">
                  <a16:creationId xmlns:a16="http://schemas.microsoft.com/office/drawing/2014/main" id="{729E61C0-3D94-4EE8-94C0-DC338DC3203F}"/>
                </a:ext>
              </a:extLst>
            </p:cNvPr>
            <p:cNvSpPr>
              <a:spLocks noChangeArrowheads="1"/>
            </p:cNvSpPr>
            <p:nvPr>
              <p:custDataLst>
                <p:tags r:id="rId24"/>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1"/>
                </a:rPr>
                <a:t>Woher weiß ich, welche Art von Rechnung ich erstellen soll?</a:t>
              </a:r>
              <a:endParaRPr lang="de-DE" sz="1200" dirty="0">
                <a:solidFill>
                  <a:srgbClr val="000000"/>
                </a:solidFill>
              </a:endParaRPr>
            </a:p>
          </p:txBody>
        </p:sp>
      </p:grpSp>
      <p:grpSp>
        <p:nvGrpSpPr>
          <p:cNvPr id="15" name="Post-it"/>
          <p:cNvGrpSpPr>
            <a:grpSpLocks/>
          </p:cNvGrpSpPr>
          <p:nvPr>
            <p:custDataLst>
              <p:tags r:id="rId5"/>
            </p:custDataLst>
          </p:nvPr>
        </p:nvGrpSpPr>
        <p:grpSpPr>
          <a:xfrm>
            <a:off x="4835030" y="1815682"/>
            <a:ext cx="1980275" cy="1954268"/>
            <a:chOff x="406416" y="2997734"/>
            <a:chExt cx="1850674" cy="1455815"/>
          </a:xfrm>
        </p:grpSpPr>
        <p:pic>
          <p:nvPicPr>
            <p:cNvPr id="16" name="Grafik 15" descr="PostIt.png">
              <a:extLst>
                <a:ext uri="{FF2B5EF4-FFF2-40B4-BE49-F238E27FC236}">
                  <a16:creationId xmlns:a16="http://schemas.microsoft.com/office/drawing/2014/main" id="{A8CD0438-F4CE-46A4-A9CB-B3D7296690FC}"/>
                </a:ext>
              </a:extLst>
            </p:cNvPr>
            <p:cNvPicPr>
              <a:picLocks noChangeAspect="1"/>
            </p:cNvPicPr>
            <p:nvPr>
              <p:custDataLst>
                <p:tags r:id="rId21"/>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17" name="Rectangle 15">
              <a:extLst>
                <a:ext uri="{FF2B5EF4-FFF2-40B4-BE49-F238E27FC236}">
                  <a16:creationId xmlns:a16="http://schemas.microsoft.com/office/drawing/2014/main" id="{729E61C0-3D94-4EE8-94C0-DC338DC3203F}"/>
                </a:ext>
              </a:extLst>
            </p:cNvPr>
            <p:cNvSpPr>
              <a:spLocks noChangeArrowheads="1"/>
            </p:cNvSpPr>
            <p:nvPr>
              <p:custDataLst>
                <p:tags r:id="rId22"/>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2"/>
                </a:rPr>
                <a:t>Was bedeutet diese</a:t>
              </a:r>
            </a:p>
            <a:p>
              <a:pPr algn="ctr" defTabSz="914400" fontAlgn="base">
                <a:spcBef>
                  <a:spcPct val="0"/>
                </a:spcBef>
                <a:spcAft>
                  <a:spcPct val="0"/>
                </a:spcAft>
              </a:pPr>
              <a:r>
                <a:rPr lang="de-DE" sz="1200" dirty="0" smtClean="0">
                  <a:solidFill>
                    <a:srgbClr val="000000"/>
                  </a:solidFill>
                  <a:hlinkClick r:id="rId32"/>
                </a:rPr>
                <a:t>Fehlermeldung?</a:t>
              </a:r>
              <a:endParaRPr lang="de-DE" sz="1200" dirty="0">
                <a:solidFill>
                  <a:srgbClr val="000000"/>
                </a:solidFill>
              </a:endParaRPr>
            </a:p>
          </p:txBody>
        </p:sp>
      </p:grpSp>
      <p:grpSp>
        <p:nvGrpSpPr>
          <p:cNvPr id="21" name="Post-it"/>
          <p:cNvGrpSpPr>
            <a:grpSpLocks/>
          </p:cNvGrpSpPr>
          <p:nvPr>
            <p:custDataLst>
              <p:tags r:id="rId6"/>
            </p:custDataLst>
          </p:nvPr>
        </p:nvGrpSpPr>
        <p:grpSpPr>
          <a:xfrm>
            <a:off x="8183496" y="1815682"/>
            <a:ext cx="1872260" cy="2096103"/>
            <a:chOff x="406416" y="2997734"/>
            <a:chExt cx="1850674" cy="1455815"/>
          </a:xfrm>
        </p:grpSpPr>
        <p:pic>
          <p:nvPicPr>
            <p:cNvPr id="22" name="Grafik 21" descr="PostIt.png">
              <a:hlinkClick r:id="rId33"/>
              <a:extLst>
                <a:ext uri="{FF2B5EF4-FFF2-40B4-BE49-F238E27FC236}">
                  <a16:creationId xmlns:a16="http://schemas.microsoft.com/office/drawing/2014/main" id="{A8CD0438-F4CE-46A4-A9CB-B3D7296690FC}"/>
                </a:ext>
              </a:extLst>
            </p:cNvPr>
            <p:cNvPicPr>
              <a:picLocks noChangeAspect="1"/>
            </p:cNvPicPr>
            <p:nvPr>
              <p:custDataLst>
                <p:tags r:id="rId19"/>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23" name="Rectangle 15">
              <a:extLst>
                <a:ext uri="{FF2B5EF4-FFF2-40B4-BE49-F238E27FC236}">
                  <a16:creationId xmlns:a16="http://schemas.microsoft.com/office/drawing/2014/main" id="{729E61C0-3D94-4EE8-94C0-DC338DC3203F}"/>
                </a:ext>
              </a:extLst>
            </p:cNvPr>
            <p:cNvSpPr>
              <a:spLocks noChangeArrowheads="1"/>
            </p:cNvSpPr>
            <p:nvPr>
              <p:custDataLst>
                <p:tags r:id="rId20"/>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4"/>
                </a:rPr>
                <a:t>Wie storniere ich eine Rechnung, die ich gesendet habe?</a:t>
              </a:r>
              <a:endParaRPr lang="de-DE" sz="1200" dirty="0">
                <a:solidFill>
                  <a:srgbClr val="000000"/>
                </a:solidFill>
              </a:endParaRPr>
            </a:p>
          </p:txBody>
        </p:sp>
      </p:grpSp>
      <p:grpSp>
        <p:nvGrpSpPr>
          <p:cNvPr id="24" name="Post-it"/>
          <p:cNvGrpSpPr>
            <a:grpSpLocks/>
          </p:cNvGrpSpPr>
          <p:nvPr>
            <p:custDataLst>
              <p:tags r:id="rId7"/>
            </p:custDataLst>
          </p:nvPr>
        </p:nvGrpSpPr>
        <p:grpSpPr>
          <a:xfrm>
            <a:off x="705249" y="4010621"/>
            <a:ext cx="2054440" cy="1735642"/>
            <a:chOff x="406416" y="2997734"/>
            <a:chExt cx="1850674" cy="1455815"/>
          </a:xfrm>
        </p:grpSpPr>
        <p:pic>
          <p:nvPicPr>
            <p:cNvPr id="25" name="Grafik 24" descr="PostIt.png">
              <a:extLst>
                <a:ext uri="{FF2B5EF4-FFF2-40B4-BE49-F238E27FC236}">
                  <a16:creationId xmlns:a16="http://schemas.microsoft.com/office/drawing/2014/main" id="{A8CD0438-F4CE-46A4-A9CB-B3D7296690FC}"/>
                </a:ext>
              </a:extLst>
            </p:cNvPr>
            <p:cNvPicPr>
              <a:picLocks noChangeAspect="1"/>
            </p:cNvPicPr>
            <p:nvPr>
              <p:custDataLst>
                <p:tags r:id="rId17"/>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26" name="Rectangle 15">
              <a:extLst>
                <a:ext uri="{FF2B5EF4-FFF2-40B4-BE49-F238E27FC236}">
                  <a16:creationId xmlns:a16="http://schemas.microsoft.com/office/drawing/2014/main" id="{729E61C0-3D94-4EE8-94C0-DC338DC3203F}"/>
                </a:ext>
              </a:extLst>
            </p:cNvPr>
            <p:cNvSpPr>
              <a:spLocks noChangeArrowheads="1"/>
            </p:cNvSpPr>
            <p:nvPr>
              <p:custDataLst>
                <p:tags r:id="rId18"/>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5"/>
                </a:rPr>
                <a:t>Wie bearbeite ich</a:t>
              </a:r>
            </a:p>
            <a:p>
              <a:pPr algn="ctr" defTabSz="914400" fontAlgn="base">
                <a:spcBef>
                  <a:spcPct val="0"/>
                </a:spcBef>
                <a:spcAft>
                  <a:spcPct val="0"/>
                </a:spcAft>
              </a:pPr>
              <a:r>
                <a:rPr lang="de-DE" sz="1200" dirty="0" smtClean="0">
                  <a:solidFill>
                    <a:srgbClr val="000000"/>
                  </a:solidFill>
                  <a:hlinkClick r:id="rId35"/>
                </a:rPr>
                <a:t>eine Rechnung, die</a:t>
              </a:r>
            </a:p>
            <a:p>
              <a:pPr algn="ctr" defTabSz="914400" fontAlgn="base">
                <a:spcBef>
                  <a:spcPct val="0"/>
                </a:spcBef>
                <a:spcAft>
                  <a:spcPct val="0"/>
                </a:spcAft>
              </a:pPr>
              <a:r>
                <a:rPr lang="de-DE" sz="1200" dirty="0" smtClean="0">
                  <a:solidFill>
                    <a:srgbClr val="000000"/>
                  </a:solidFill>
                  <a:hlinkClick r:id="rId35"/>
                </a:rPr>
                <a:t>ich gesendet habe,</a:t>
              </a:r>
            </a:p>
            <a:p>
              <a:pPr algn="ctr" defTabSz="914400" fontAlgn="base">
                <a:spcBef>
                  <a:spcPct val="0"/>
                </a:spcBef>
                <a:spcAft>
                  <a:spcPct val="0"/>
                </a:spcAft>
              </a:pPr>
              <a:r>
                <a:rPr lang="de-DE" sz="1200" dirty="0" smtClean="0">
                  <a:solidFill>
                    <a:srgbClr val="000000"/>
                  </a:solidFill>
                  <a:hlinkClick r:id="rId35"/>
                </a:rPr>
                <a:t>und reiche sie</a:t>
              </a:r>
            </a:p>
            <a:p>
              <a:pPr algn="ctr" defTabSz="914400" fontAlgn="base">
                <a:spcBef>
                  <a:spcPct val="0"/>
                </a:spcBef>
                <a:spcAft>
                  <a:spcPct val="0"/>
                </a:spcAft>
              </a:pPr>
              <a:r>
                <a:rPr lang="de-DE" sz="1200" dirty="0" smtClean="0">
                  <a:solidFill>
                    <a:srgbClr val="000000"/>
                  </a:solidFill>
                  <a:hlinkClick r:id="rId35"/>
                </a:rPr>
                <a:t>erneut ein?</a:t>
              </a:r>
              <a:endParaRPr lang="de-DE" sz="1200" dirty="0">
                <a:solidFill>
                  <a:srgbClr val="000000"/>
                </a:solidFill>
              </a:endParaRPr>
            </a:p>
          </p:txBody>
        </p:sp>
      </p:grpSp>
      <p:grpSp>
        <p:nvGrpSpPr>
          <p:cNvPr id="27" name="Post-it"/>
          <p:cNvGrpSpPr>
            <a:grpSpLocks/>
          </p:cNvGrpSpPr>
          <p:nvPr>
            <p:custDataLst>
              <p:tags r:id="rId8"/>
            </p:custDataLst>
          </p:nvPr>
        </p:nvGrpSpPr>
        <p:grpSpPr>
          <a:xfrm>
            <a:off x="3678064" y="4046375"/>
            <a:ext cx="1985081" cy="1699887"/>
            <a:chOff x="406416" y="2997734"/>
            <a:chExt cx="1850674" cy="1455815"/>
          </a:xfrm>
        </p:grpSpPr>
        <p:pic>
          <p:nvPicPr>
            <p:cNvPr id="28" name="Grafik 27" descr="PostIt.png">
              <a:extLst>
                <a:ext uri="{FF2B5EF4-FFF2-40B4-BE49-F238E27FC236}">
                  <a16:creationId xmlns:a16="http://schemas.microsoft.com/office/drawing/2014/main" id="{A8CD0438-F4CE-46A4-A9CB-B3D7296690FC}"/>
                </a:ext>
              </a:extLst>
            </p:cNvPr>
            <p:cNvPicPr>
              <a:picLocks noChangeAspect="1"/>
            </p:cNvPicPr>
            <p:nvPr>
              <p:custDataLst>
                <p:tags r:id="rId15"/>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29" name="Rectangle 15">
              <a:extLst>
                <a:ext uri="{FF2B5EF4-FFF2-40B4-BE49-F238E27FC236}">
                  <a16:creationId xmlns:a16="http://schemas.microsoft.com/office/drawing/2014/main" id="{729E61C0-3D94-4EE8-94C0-DC338DC3203F}"/>
                </a:ext>
              </a:extLst>
            </p:cNvPr>
            <p:cNvSpPr>
              <a:spLocks noChangeArrowheads="1"/>
            </p:cNvSpPr>
            <p:nvPr>
              <p:custDataLst>
                <p:tags r:id="rId16"/>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6"/>
                </a:rPr>
                <a:t>Wie gehe ich vor,</a:t>
              </a:r>
            </a:p>
            <a:p>
              <a:pPr algn="ctr" defTabSz="914400" fontAlgn="base">
                <a:spcBef>
                  <a:spcPct val="0"/>
                </a:spcBef>
                <a:spcAft>
                  <a:spcPct val="0"/>
                </a:spcAft>
              </a:pPr>
              <a:r>
                <a:rPr lang="de-DE" sz="1200" dirty="0" smtClean="0">
                  <a:solidFill>
                    <a:srgbClr val="000000"/>
                  </a:solidFill>
                  <a:hlinkClick r:id="rId36"/>
                </a:rPr>
                <a:t>wenn meine</a:t>
              </a:r>
            </a:p>
            <a:p>
              <a:pPr algn="ctr" defTabSz="914400" fontAlgn="base">
                <a:spcBef>
                  <a:spcPct val="0"/>
                </a:spcBef>
                <a:spcAft>
                  <a:spcPct val="0"/>
                </a:spcAft>
              </a:pPr>
              <a:r>
                <a:rPr lang="de-DE" sz="1200" dirty="0" smtClean="0">
                  <a:solidFill>
                    <a:srgbClr val="000000"/>
                  </a:solidFill>
                  <a:hlinkClick r:id="rId36"/>
                </a:rPr>
                <a:t>Rechnung</a:t>
              </a:r>
            </a:p>
            <a:p>
              <a:pPr algn="ctr" defTabSz="914400" fontAlgn="base">
                <a:spcBef>
                  <a:spcPct val="0"/>
                </a:spcBef>
                <a:spcAft>
                  <a:spcPct val="0"/>
                </a:spcAft>
              </a:pPr>
              <a:r>
                <a:rPr lang="de-DE" sz="1200" dirty="0" smtClean="0">
                  <a:solidFill>
                    <a:srgbClr val="000000"/>
                  </a:solidFill>
                  <a:hlinkClick r:id="rId36"/>
                </a:rPr>
                <a:t>zurückgewiesen</a:t>
              </a:r>
            </a:p>
            <a:p>
              <a:pPr algn="ctr" defTabSz="914400" fontAlgn="base">
                <a:spcBef>
                  <a:spcPct val="0"/>
                </a:spcBef>
                <a:spcAft>
                  <a:spcPct val="0"/>
                </a:spcAft>
              </a:pPr>
              <a:r>
                <a:rPr lang="de-DE" sz="1200" dirty="0" smtClean="0">
                  <a:solidFill>
                    <a:srgbClr val="000000"/>
                  </a:solidFill>
                  <a:hlinkClick r:id="rId36"/>
                </a:rPr>
                <a:t>wurde?</a:t>
              </a:r>
              <a:endParaRPr lang="de-DE" sz="1200" dirty="0">
                <a:solidFill>
                  <a:srgbClr val="000000"/>
                </a:solidFill>
              </a:endParaRPr>
            </a:p>
          </p:txBody>
        </p:sp>
      </p:grpSp>
      <p:grpSp>
        <p:nvGrpSpPr>
          <p:cNvPr id="30" name="Post-it"/>
          <p:cNvGrpSpPr>
            <a:grpSpLocks/>
          </p:cNvGrpSpPr>
          <p:nvPr>
            <p:custDataLst>
              <p:tags r:id="rId9"/>
            </p:custDataLst>
          </p:nvPr>
        </p:nvGrpSpPr>
        <p:grpSpPr>
          <a:xfrm>
            <a:off x="6650880" y="3741663"/>
            <a:ext cx="2324725" cy="2004599"/>
            <a:chOff x="406416" y="2997734"/>
            <a:chExt cx="1850674" cy="1455815"/>
          </a:xfrm>
        </p:grpSpPr>
        <p:pic>
          <p:nvPicPr>
            <p:cNvPr id="31" name="Grafik 30" descr="PostIt.png">
              <a:extLst>
                <a:ext uri="{FF2B5EF4-FFF2-40B4-BE49-F238E27FC236}">
                  <a16:creationId xmlns:a16="http://schemas.microsoft.com/office/drawing/2014/main" id="{A8CD0438-F4CE-46A4-A9CB-B3D7296690FC}"/>
                </a:ext>
              </a:extLst>
            </p:cNvPr>
            <p:cNvPicPr>
              <a:picLocks noChangeAspect="1"/>
            </p:cNvPicPr>
            <p:nvPr>
              <p:custDataLst>
                <p:tags r:id="rId13"/>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32" name="Rectangle 15">
              <a:extLst>
                <a:ext uri="{FF2B5EF4-FFF2-40B4-BE49-F238E27FC236}">
                  <a16:creationId xmlns:a16="http://schemas.microsoft.com/office/drawing/2014/main" id="{729E61C0-3D94-4EE8-94C0-DC338DC3203F}"/>
                </a:ext>
              </a:extLst>
            </p:cNvPr>
            <p:cNvSpPr>
              <a:spLocks noChangeArrowheads="1"/>
            </p:cNvSpPr>
            <p:nvPr>
              <p:custDataLst>
                <p:tags r:id="rId14"/>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7"/>
                </a:rPr>
                <a:t>Kann ich eine</a:t>
              </a:r>
            </a:p>
            <a:p>
              <a:pPr algn="ctr" defTabSz="914400" fontAlgn="base">
                <a:spcBef>
                  <a:spcPct val="0"/>
                </a:spcBef>
                <a:spcAft>
                  <a:spcPct val="0"/>
                </a:spcAft>
              </a:pPr>
              <a:r>
                <a:rPr lang="de-DE" sz="1200" dirty="0" smtClean="0">
                  <a:solidFill>
                    <a:srgbClr val="000000"/>
                  </a:solidFill>
                  <a:hlinkClick r:id="rId37"/>
                </a:rPr>
                <a:t>fehlgeschlagene/</a:t>
              </a:r>
            </a:p>
            <a:p>
              <a:pPr algn="ctr" defTabSz="914400" fontAlgn="base">
                <a:spcBef>
                  <a:spcPct val="0"/>
                </a:spcBef>
                <a:spcAft>
                  <a:spcPct val="0"/>
                </a:spcAft>
              </a:pPr>
              <a:r>
                <a:rPr lang="de-DE" sz="1200" dirty="0" smtClean="0">
                  <a:solidFill>
                    <a:srgbClr val="000000"/>
                  </a:solidFill>
                  <a:hlinkClick r:id="rId37"/>
                </a:rPr>
                <a:t>zurückgewiesene</a:t>
              </a:r>
            </a:p>
            <a:p>
              <a:pPr algn="ctr" defTabSz="914400" fontAlgn="base">
                <a:spcBef>
                  <a:spcPct val="0"/>
                </a:spcBef>
                <a:spcAft>
                  <a:spcPct val="0"/>
                </a:spcAft>
              </a:pPr>
              <a:r>
                <a:rPr lang="de-DE" sz="1200" dirty="0" smtClean="0">
                  <a:solidFill>
                    <a:srgbClr val="000000"/>
                  </a:solidFill>
                  <a:hlinkClick r:id="rId37"/>
                </a:rPr>
                <a:t>Rechnung mit</a:t>
              </a:r>
            </a:p>
            <a:p>
              <a:pPr algn="ctr" defTabSz="914400" fontAlgn="base">
                <a:spcBef>
                  <a:spcPct val="0"/>
                </a:spcBef>
                <a:spcAft>
                  <a:spcPct val="0"/>
                </a:spcAft>
              </a:pPr>
              <a:r>
                <a:rPr lang="de-DE" sz="1200" dirty="0" smtClean="0">
                  <a:solidFill>
                    <a:srgbClr val="000000"/>
                  </a:solidFill>
                  <a:hlinkClick r:id="rId37"/>
                </a:rPr>
                <a:t>derselben</a:t>
              </a:r>
            </a:p>
            <a:p>
              <a:pPr algn="ctr" defTabSz="914400" fontAlgn="base">
                <a:spcBef>
                  <a:spcPct val="0"/>
                </a:spcBef>
                <a:spcAft>
                  <a:spcPct val="0"/>
                </a:spcAft>
              </a:pPr>
              <a:r>
                <a:rPr lang="de-DE" sz="1200" dirty="0" err="1" smtClean="0">
                  <a:solidFill>
                    <a:srgbClr val="000000"/>
                  </a:solidFill>
                  <a:hlinkClick r:id="rId37"/>
                </a:rPr>
                <a:t>Rechnungs</a:t>
              </a:r>
              <a:endParaRPr lang="de-DE" sz="1200" dirty="0" smtClean="0">
                <a:solidFill>
                  <a:srgbClr val="000000"/>
                </a:solidFill>
                <a:hlinkClick r:id="rId37"/>
              </a:endParaRPr>
            </a:p>
            <a:p>
              <a:pPr algn="ctr" defTabSz="914400" fontAlgn="base">
                <a:spcBef>
                  <a:spcPct val="0"/>
                </a:spcBef>
                <a:spcAft>
                  <a:spcPct val="0"/>
                </a:spcAft>
              </a:pPr>
              <a:r>
                <a:rPr lang="de-DE" sz="1200" dirty="0" err="1" smtClean="0">
                  <a:solidFill>
                    <a:srgbClr val="000000"/>
                  </a:solidFill>
                  <a:hlinkClick r:id="rId37"/>
                </a:rPr>
                <a:t>nummer</a:t>
              </a:r>
              <a:r>
                <a:rPr lang="de-DE" sz="1200" dirty="0" smtClean="0">
                  <a:solidFill>
                    <a:srgbClr val="000000"/>
                  </a:solidFill>
                  <a:hlinkClick r:id="rId37"/>
                </a:rPr>
                <a:t> erneut</a:t>
              </a:r>
            </a:p>
            <a:p>
              <a:pPr algn="ctr" defTabSz="914400" fontAlgn="base">
                <a:spcBef>
                  <a:spcPct val="0"/>
                </a:spcBef>
                <a:spcAft>
                  <a:spcPct val="0"/>
                </a:spcAft>
              </a:pPr>
              <a:r>
                <a:rPr lang="de-DE" sz="1200" dirty="0" smtClean="0">
                  <a:solidFill>
                    <a:srgbClr val="000000"/>
                  </a:solidFill>
                  <a:hlinkClick r:id="rId37"/>
                </a:rPr>
                <a:t>senden?</a:t>
              </a:r>
              <a:endParaRPr lang="de-DE" sz="1200" dirty="0">
                <a:solidFill>
                  <a:srgbClr val="000000"/>
                </a:solidFill>
              </a:endParaRPr>
            </a:p>
          </p:txBody>
        </p:sp>
      </p:grpSp>
      <p:grpSp>
        <p:nvGrpSpPr>
          <p:cNvPr id="33" name="Post-it"/>
          <p:cNvGrpSpPr>
            <a:grpSpLocks/>
          </p:cNvGrpSpPr>
          <p:nvPr>
            <p:custDataLst>
              <p:tags r:id="rId10"/>
            </p:custDataLst>
          </p:nvPr>
        </p:nvGrpSpPr>
        <p:grpSpPr>
          <a:xfrm>
            <a:off x="9623696" y="3968113"/>
            <a:ext cx="2015428" cy="1778149"/>
            <a:chOff x="406416" y="2997734"/>
            <a:chExt cx="1850674" cy="1455815"/>
          </a:xfrm>
        </p:grpSpPr>
        <p:pic>
          <p:nvPicPr>
            <p:cNvPr id="34" name="Grafik 33" descr="PostIt.png">
              <a:extLst>
                <a:ext uri="{FF2B5EF4-FFF2-40B4-BE49-F238E27FC236}">
                  <a16:creationId xmlns:a16="http://schemas.microsoft.com/office/drawing/2014/main" id="{A8CD0438-F4CE-46A4-A9CB-B3D7296690FC}"/>
                </a:ext>
              </a:extLst>
            </p:cNvPr>
            <p:cNvPicPr>
              <a:picLocks noChangeAspect="1"/>
            </p:cNvPicPr>
            <p:nvPr>
              <p:custDataLst>
                <p:tags r:id="rId11"/>
              </p:custDataLst>
            </p:nvPr>
          </p:nvPicPr>
          <p:blipFill>
            <a:blip r:embed="rId29" cstate="print">
              <a:extLst>
                <a:ext uri="{BEBA8EAE-BF5A-486C-A8C5-ECC9F3942E4B}">
                  <a14:imgProps xmlns:a14="http://schemas.microsoft.com/office/drawing/2010/main">
                    <a14:imgLayer r:embed="rId30">
                      <a14:imgEffect>
                        <a14:colorTemperature colorTemp="5900"/>
                      </a14:imgEffect>
                    </a14:imgLayer>
                  </a14:imgProps>
                </a:ext>
              </a:extLst>
            </a:blip>
            <a:stretch>
              <a:fillRect/>
            </a:stretch>
          </p:blipFill>
          <p:spPr bwMode="gray">
            <a:xfrm rot="388300">
              <a:off x="406416" y="2997734"/>
              <a:ext cx="1850674" cy="1455815"/>
            </a:xfrm>
            <a:prstGeom prst="rect">
              <a:avLst/>
            </a:prstGeom>
          </p:spPr>
        </p:pic>
        <p:sp>
          <p:nvSpPr>
            <p:cNvPr id="35" name="Rectangle 15">
              <a:extLst>
                <a:ext uri="{FF2B5EF4-FFF2-40B4-BE49-F238E27FC236}">
                  <a16:creationId xmlns:a16="http://schemas.microsoft.com/office/drawing/2014/main" id="{729E61C0-3D94-4EE8-94C0-DC338DC3203F}"/>
                </a:ext>
              </a:extLst>
            </p:cNvPr>
            <p:cNvSpPr>
              <a:spLocks noChangeArrowheads="1"/>
            </p:cNvSpPr>
            <p:nvPr>
              <p:custDataLst>
                <p:tags r:id="rId12"/>
              </p:custDataLst>
            </p:nvPr>
          </p:nvSpPr>
          <p:spPr bwMode="gray">
            <a:xfrm rot="360376">
              <a:off x="513677" y="3134077"/>
              <a:ext cx="1662767" cy="1153606"/>
            </a:xfrm>
            <a:prstGeom prst="rect">
              <a:avLst/>
            </a:prstGeom>
            <a:noFill/>
            <a:ln w="9525" algn="ctr">
              <a:noFill/>
              <a:miter lim="800000"/>
              <a:headEnd/>
              <a:tailEnd/>
            </a:ln>
          </p:spPr>
          <p:txBody>
            <a:bodyPr wrap="square" lIns="70239" tIns="35120" rIns="70239" bIns="35120" anchor="ctr">
              <a:noAutofit/>
            </a:bodyPr>
            <a:lstStyle/>
            <a:p>
              <a:pPr algn="ctr" defTabSz="914400" fontAlgn="base">
                <a:spcBef>
                  <a:spcPct val="0"/>
                </a:spcBef>
                <a:spcAft>
                  <a:spcPct val="0"/>
                </a:spcAft>
              </a:pPr>
              <a:r>
                <a:rPr lang="de-DE" sz="1200" dirty="0" smtClean="0">
                  <a:solidFill>
                    <a:srgbClr val="000000"/>
                  </a:solidFill>
                  <a:hlinkClick r:id="rId38"/>
                </a:rPr>
                <a:t>Woher weiß ich,</a:t>
              </a:r>
            </a:p>
            <a:p>
              <a:pPr algn="ctr" defTabSz="914400" fontAlgn="base">
                <a:spcBef>
                  <a:spcPct val="0"/>
                </a:spcBef>
                <a:spcAft>
                  <a:spcPct val="0"/>
                </a:spcAft>
              </a:pPr>
              <a:r>
                <a:rPr lang="de-DE" sz="1200" dirty="0" smtClean="0">
                  <a:solidFill>
                    <a:srgbClr val="000000"/>
                  </a:solidFill>
                  <a:hlinkClick r:id="rId38"/>
                </a:rPr>
                <a:t>wann meine</a:t>
              </a:r>
            </a:p>
            <a:p>
              <a:pPr algn="ctr" defTabSz="914400" fontAlgn="base">
                <a:spcBef>
                  <a:spcPct val="0"/>
                </a:spcBef>
                <a:spcAft>
                  <a:spcPct val="0"/>
                </a:spcAft>
              </a:pPr>
              <a:r>
                <a:rPr lang="de-DE" sz="1200" dirty="0" smtClean="0">
                  <a:solidFill>
                    <a:srgbClr val="000000"/>
                  </a:solidFill>
                  <a:hlinkClick r:id="rId38"/>
                </a:rPr>
                <a:t>Rechnung bezahlt</a:t>
              </a:r>
            </a:p>
            <a:p>
              <a:pPr algn="ctr" defTabSz="914400" fontAlgn="base">
                <a:spcBef>
                  <a:spcPct val="0"/>
                </a:spcBef>
                <a:spcAft>
                  <a:spcPct val="0"/>
                </a:spcAft>
              </a:pPr>
              <a:r>
                <a:rPr lang="de-DE" sz="1200" dirty="0" smtClean="0">
                  <a:solidFill>
                    <a:srgbClr val="000000"/>
                  </a:solidFill>
                  <a:hlinkClick r:id="rId38"/>
                </a:rPr>
                <a:t>wird?</a:t>
              </a:r>
              <a:endParaRPr lang="de-DE" sz="1200" dirty="0">
                <a:solidFill>
                  <a:srgbClr val="000000"/>
                </a:solidFill>
              </a:endParaRPr>
            </a:p>
          </p:txBody>
        </p:sp>
      </p:grpSp>
      <p:grpSp>
        <p:nvGrpSpPr>
          <p:cNvPr id="36" name="Gruppieren 35"/>
          <p:cNvGrpSpPr/>
          <p:nvPr/>
        </p:nvGrpSpPr>
        <p:grpSpPr>
          <a:xfrm>
            <a:off x="10243972" y="729374"/>
            <a:ext cx="1368010" cy="216000"/>
            <a:chOff x="7535466" y="689508"/>
            <a:chExt cx="1368010" cy="216000"/>
          </a:xfrm>
        </p:grpSpPr>
        <p:sp>
          <p:nvSpPr>
            <p:cNvPr id="37" name="Interaktive Schaltfläche: Nächste(r) oder Weiter 36">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8" name="Interaktive Schaltfläche: Zurück oder Vorherige(r) 37">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9" name="Interaktive Schaltfläche: Start 38">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3" name="Fußzeilenplatzhalter 2"/>
          <p:cNvSpPr>
            <a:spLocks noGrp="1"/>
          </p:cNvSpPr>
          <p:nvPr>
            <p:ph type="ftr" sz="quarter" idx="11"/>
          </p:nvPr>
        </p:nvSpPr>
        <p:spPr/>
        <p:txBody>
          <a:bodyPr/>
          <a:lstStyle/>
          <a:p>
            <a:r>
              <a:rPr lang="de-DE" dirty="0" smtClean="0"/>
              <a:t>Ariba Lieferantenhandbuch.</a:t>
            </a:r>
            <a:endParaRPr lang="de-DE" dirty="0"/>
          </a:p>
        </p:txBody>
      </p:sp>
      <p:sp>
        <p:nvSpPr>
          <p:cNvPr id="40" name="Interaktive Schaltfläche: Anfang 39">
            <a:hlinkClick r:id="rId39"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6" name="Interaktive Schaltfläche: Hilfe 45">
            <a:hlinkClick r:id="rId3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ustDataLst>
      <p:tags r:id="rId2"/>
    </p:custDataLst>
    <p:extLst>
      <p:ext uri="{BB962C8B-B14F-4D97-AF65-F5344CB8AC3E}">
        <p14:creationId xmlns:p14="http://schemas.microsoft.com/office/powerpoint/2010/main" val="3881277716"/>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3"/>
            </p:custDataLst>
            <p:extLst>
              <p:ext uri="{D42A27DB-BD31-4B8C-83A1-F6EECF244321}">
                <p14:modId xmlns:p14="http://schemas.microsoft.com/office/powerpoint/2010/main" val="809782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9445" name="think-cell Folie" r:id="rId6" imgW="349" imgH="349" progId="TCLayout.ActiveDocument.1">
                  <p:embed/>
                </p:oleObj>
              </mc:Choice>
              <mc:Fallback>
                <p:oleObj name="think-cell Folie" r:id="rId6" imgW="349" imgH="349" progId="TCLayout.ActiveDocument.1">
                  <p:embed/>
                  <p:pic>
                    <p:nvPicPr>
                      <p:cNvPr id="9" name="Objekt 8"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bwMode="gray"/>
        <p:txBody>
          <a:bodyPr vert="horz"/>
          <a:lstStyle/>
          <a:p>
            <a:r>
              <a:rPr lang="de-DE" b="1" dirty="0" smtClean="0"/>
              <a:t>Vielen Dank für den Beitritt zum Ariba Network!</a:t>
            </a:r>
            <a:endParaRPr lang="de-DE" dirty="0"/>
          </a:p>
        </p:txBody>
      </p:sp>
      <p:sp>
        <p:nvSpPr>
          <p:cNvPr id="3" name="Untertitel 2"/>
          <p:cNvSpPr>
            <a:spLocks noGrp="1"/>
          </p:cNvSpPr>
          <p:nvPr>
            <p:ph type="subTitle" idx="1"/>
          </p:nvPr>
        </p:nvSpPr>
        <p:spPr/>
        <p:txBody>
          <a:bodyPr/>
          <a:lstStyle/>
          <a:p>
            <a:endParaRPr lang="de-DE" dirty="0"/>
          </a:p>
        </p:txBody>
      </p:sp>
      <p:sp>
        <p:nvSpPr>
          <p:cNvPr id="4" name="Textplatzhalter 3"/>
          <p:cNvSpPr>
            <a:spLocks noGrp="1"/>
          </p:cNvSpPr>
          <p:nvPr>
            <p:ph type="body" sz="quarter" idx="10"/>
          </p:nvPr>
        </p:nvSpPr>
        <p:spPr/>
        <p:txBody>
          <a:bodyPr/>
          <a:lstStyle/>
          <a:p>
            <a:endParaRPr lang="de-DE" dirty="0"/>
          </a:p>
        </p:txBody>
      </p:sp>
      <p:sp>
        <p:nvSpPr>
          <p:cNvPr id="7" name="Textplatzhalter 6"/>
          <p:cNvSpPr>
            <a:spLocks noGrp="1"/>
          </p:cNvSpPr>
          <p:nvPr>
            <p:ph type="body" sz="quarter" idx="14"/>
          </p:nvPr>
        </p:nvSpPr>
        <p:spPr/>
        <p:txBody>
          <a:bodyPr/>
          <a:lstStyle/>
          <a:p>
            <a:endParaRPr lang="de-DE" dirty="0"/>
          </a:p>
        </p:txBody>
      </p:sp>
    </p:spTree>
    <p:custDataLst>
      <p:tags r:id="rId2"/>
    </p:custDataLst>
    <p:extLst>
      <p:ext uri="{BB962C8B-B14F-4D97-AF65-F5344CB8AC3E}">
        <p14:creationId xmlns:p14="http://schemas.microsoft.com/office/powerpoint/2010/main" val="3061761091"/>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kt 16" hidden="1"/>
          <p:cNvGraphicFramePr>
            <a:graphicFrameLocks noChangeAspect="1"/>
          </p:cNvGraphicFramePr>
          <p:nvPr>
            <p:custDataLst>
              <p:tags r:id="rId2"/>
            </p:custDataLst>
            <p:extLst>
              <p:ext uri="{D42A27DB-BD31-4B8C-83A1-F6EECF244321}">
                <p14:modId xmlns:p14="http://schemas.microsoft.com/office/powerpoint/2010/main" val="35744187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2037" name="think-cell Folie" r:id="rId6" imgW="349" imgH="349" progId="TCLayout.ActiveDocument.1">
                  <p:embed/>
                </p:oleObj>
              </mc:Choice>
              <mc:Fallback>
                <p:oleObj name="think-cell Folie" r:id="rId6" imgW="349" imgH="349" progId="TCLayout.ActiveDocument.1">
                  <p:embed/>
                  <p:pic>
                    <p:nvPicPr>
                      <p:cNvPr id="17" name="Objekt 1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el 4"/>
          <p:cNvSpPr>
            <a:spLocks noGrp="1"/>
          </p:cNvSpPr>
          <p:nvPr>
            <p:ph type="title"/>
          </p:nvPr>
        </p:nvSpPr>
        <p:spPr/>
        <p:txBody>
          <a:bodyPr vert="horz"/>
          <a:lstStyle/>
          <a:p>
            <a:r>
              <a:rPr lang="de-DE" dirty="0"/>
              <a:t>Vorgaben </a:t>
            </a:r>
            <a:r>
              <a:rPr lang="de-DE" dirty="0" smtClean="0"/>
              <a:t>von TÜV Rheinland.</a:t>
            </a:r>
            <a:endParaRPr lang="de-DE" dirty="0"/>
          </a:p>
        </p:txBody>
      </p:sp>
      <p:sp>
        <p:nvSpPr>
          <p:cNvPr id="6" name="Inhaltsplatzhalter 5"/>
          <p:cNvSpPr>
            <a:spLocks noGrp="1"/>
          </p:cNvSpPr>
          <p:nvPr>
            <p:ph sz="quarter" idx="13"/>
            <p:custDataLst>
              <p:tags r:id="rId3"/>
            </p:custDataLst>
          </p:nvPr>
        </p:nvSpPr>
        <p:spPr>
          <a:xfrm>
            <a:off x="550800" y="1701799"/>
            <a:ext cx="11088750" cy="4248000"/>
          </a:xfrm>
        </p:spPr>
        <p:txBody>
          <a:bodyPr/>
          <a:lstStyle>
            <a:lvl1pPr marL="180000" indent="-180000" algn="l" defTabSz="1219170" rtl="0" eaLnBrk="1" latinLnBrk="0" hangingPunct="1">
              <a:buClr>
                <a:schemeClr val="tx2"/>
              </a:buClr>
              <a:buFont typeface="Wingdings" panose="05000000000000000000" pitchFamily="2" charset="2"/>
              <a:buChar char="§"/>
            </a:lvl1pPr>
            <a:lvl2pPr marL="180000" indent="-180000" algn="l" defTabSz="1219170" rtl="0" eaLnBrk="1" latinLnBrk="0" hangingPunct="1">
              <a:buClr>
                <a:schemeClr val="tx2"/>
              </a:buClr>
              <a:buFont typeface="Wingdings" panose="05000000000000000000" pitchFamily="2" charset="2"/>
              <a:buChar char="§"/>
            </a:lvl2pPr>
            <a:lvl3pPr marL="360000" indent="-180000" algn="l" defTabSz="1219170" rtl="0" eaLnBrk="1" latinLnBrk="0" hangingPunct="1">
              <a:buClr>
                <a:schemeClr val="tx1"/>
              </a:buClr>
              <a:buFont typeface="Symbol" panose="05050102010706020507" pitchFamily="18" charset="2"/>
              <a:buChar char="-"/>
            </a:lvl3pPr>
            <a:lvl4pPr marL="538163" indent="-180975" algn="l" defTabSz="1219170" rtl="0" eaLnBrk="1" latinLnBrk="0" hangingPunct="1">
              <a:buFont typeface="Symbol" panose="05050102010706020507" pitchFamily="18" charset="2"/>
              <a:buChar char="-"/>
            </a:lvl4pPr>
            <a:lvl5pPr marL="539750" indent="-180000" algn="l" defTabSz="1219170" rtl="0" eaLnBrk="1" latinLnBrk="0" hangingPunct="1">
              <a:buFont typeface="Symbol" panose="05050102010706020507" pitchFamily="18" charset="2"/>
              <a:buChar char="-"/>
            </a:lvl5pPr>
            <a:lvl6pPr marL="539750" indent="-180000" algn="l" defTabSz="1219170" rtl="0" eaLnBrk="1" latinLnBrk="0" hangingPunct="1">
              <a:buFont typeface="Symbol" pitchFamily="18" charset="2"/>
              <a:buChar char="-"/>
            </a:lvl6pPr>
            <a:lvl7pPr marL="539750" indent="-180000" algn="l" defTabSz="1219170" rtl="0" eaLnBrk="1" latinLnBrk="0" hangingPunct="1">
              <a:buFont typeface="Symbol" pitchFamily="18" charset="2"/>
              <a:buChar char="-"/>
            </a:lvl7pPr>
            <a:lvl8pPr marL="539750" indent="-180000" algn="l" defTabSz="1219170" rtl="0" eaLnBrk="1" latinLnBrk="0" hangingPunct="1">
              <a:buFont typeface="Symbol" pitchFamily="18" charset="2"/>
              <a:buChar char="-"/>
            </a:lvl8pPr>
            <a:lvl9pPr marL="539750" indent="-180000" algn="l" defTabSz="1219170" rtl="0" eaLnBrk="1" latinLnBrk="0" hangingPunct="1">
              <a:buFont typeface="Symbol" pitchFamily="18" charset="2"/>
              <a:buChar char="-"/>
            </a:lvl9pPr>
          </a:lstStyle>
          <a:p>
            <a:r>
              <a:rPr lang="de-DE" sz="1400" dirty="0"/>
              <a:t>Bestellung muss bestätigt werden (Bestellbestätigung), bevor eine Rechnung erstellt werden </a:t>
            </a:r>
            <a:r>
              <a:rPr lang="de-DE" sz="1400" dirty="0" smtClean="0"/>
              <a:t>kann.</a:t>
            </a:r>
          </a:p>
          <a:p>
            <a:r>
              <a:rPr lang="de-DE" sz="1400" dirty="0" smtClean="0"/>
              <a:t>Die Bestellung muss bestätigt werden bevor ein Leistungserfassungsblatt erstellt werden kann. </a:t>
            </a:r>
            <a:endParaRPr lang="de-DE" sz="1400" dirty="0"/>
          </a:p>
          <a:p>
            <a:r>
              <a:rPr lang="de-DE" sz="1400" dirty="0" smtClean="0"/>
              <a:t>Das Leistungserfassungsblatt muss von TÜV Rheinland genehmigt werden bevor eine Rechnung erstellt werden kann.</a:t>
            </a:r>
            <a:endParaRPr lang="de-DE" sz="1400" dirty="0"/>
          </a:p>
          <a:p>
            <a:r>
              <a:rPr lang="de-DE" sz="1400" dirty="0" err="1"/>
              <a:t>Remittance</a:t>
            </a:r>
            <a:r>
              <a:rPr lang="de-DE" sz="1400" dirty="0"/>
              <a:t> ID Spezifikation (IBAN) muss vom Lieferanten auf seinem Ariba Network Account </a:t>
            </a:r>
            <a:r>
              <a:rPr lang="de-DE" sz="1400" dirty="0" smtClean="0"/>
              <a:t>hinterlegt werden.</a:t>
            </a:r>
            <a:endParaRPr lang="de-DE" sz="1400" dirty="0"/>
          </a:p>
          <a:p>
            <a:r>
              <a:rPr lang="de-DE" sz="1400" dirty="0"/>
              <a:t>Für weitere, kundenspezifischen Richtlinien, bitte prüfen Sie </a:t>
            </a:r>
            <a:r>
              <a:rPr lang="de-DE" sz="1400" dirty="0" smtClean="0"/>
              <a:t>die in </a:t>
            </a:r>
            <a:r>
              <a:rPr lang="de-DE" sz="1400" dirty="0"/>
              <a:t>Ihrem Account </a:t>
            </a:r>
            <a:r>
              <a:rPr lang="de-DE" sz="1400" dirty="0" smtClean="0"/>
              <a:t>aufgeführten Transaktionsrichtlinien </a:t>
            </a:r>
            <a:r>
              <a:rPr lang="de-DE" sz="1400" dirty="0"/>
              <a:t>von </a:t>
            </a:r>
            <a:r>
              <a:rPr lang="de-DE" sz="1400" dirty="0" smtClean="0"/>
              <a:t>TÜV Rheinland. </a:t>
            </a:r>
            <a:r>
              <a:rPr lang="de-DE" sz="1400" dirty="0"/>
              <a:t>Eine Anleitung hierzu finden Sie in diesem Guide unter </a:t>
            </a:r>
            <a:r>
              <a:rPr lang="de-DE" sz="1400" dirty="0" smtClean="0"/>
              <a:t>Abschnitt „Rechnungen“.</a:t>
            </a:r>
          </a:p>
          <a:p>
            <a:pPr marL="0" indent="0">
              <a:buNone/>
            </a:pPr>
            <a:endParaRPr lang="de-DE" sz="1400" dirty="0"/>
          </a:p>
          <a:p>
            <a:endParaRPr lang="de-DE" sz="1200" b="1" dirty="0"/>
          </a:p>
        </p:txBody>
      </p:sp>
      <p:sp>
        <p:nvSpPr>
          <p:cNvPr id="7" name="Textplatzhalter 6"/>
          <p:cNvSpPr>
            <a:spLocks noGrp="1"/>
          </p:cNvSpPr>
          <p:nvPr>
            <p:ph type="body" sz="quarter" idx="14"/>
          </p:nvPr>
        </p:nvSpPr>
        <p:spPr/>
        <p:txBody>
          <a:bodyPr/>
          <a:lstStyle/>
          <a:p>
            <a:r>
              <a:rPr lang="de-DE" dirty="0"/>
              <a:t>zusätzliche </a:t>
            </a:r>
            <a:r>
              <a:rPr lang="de-DE" dirty="0" smtClean="0"/>
              <a:t>Anforderungen.</a:t>
            </a:r>
            <a:endParaRPr lang="de-DE" dirty="0"/>
          </a:p>
        </p:txBody>
      </p:sp>
      <p:sp>
        <p:nvSpPr>
          <p:cNvPr id="9" name="Foliennummernplatzhalter 8"/>
          <p:cNvSpPr>
            <a:spLocks noGrp="1"/>
          </p:cNvSpPr>
          <p:nvPr>
            <p:ph type="sldNum" sz="quarter" idx="12"/>
          </p:nvPr>
        </p:nvSpPr>
        <p:spPr/>
        <p:txBody>
          <a:bodyPr/>
          <a:lstStyle/>
          <a:p>
            <a:fld id="{4915BD61-E5D5-4E4F-ADA0-6F3448AB9FA6}" type="slidenum">
              <a:rPr lang="de-DE" smtClean="0"/>
              <a:pPr/>
              <a:t>9</a:t>
            </a:fld>
            <a:endParaRPr lang="de-DE" dirty="0"/>
          </a:p>
        </p:txBody>
      </p:sp>
      <p:sp>
        <p:nvSpPr>
          <p:cNvPr id="10" name="Datumsplatzhalter 9"/>
          <p:cNvSpPr>
            <a:spLocks noGrp="1"/>
          </p:cNvSpPr>
          <p:nvPr>
            <p:ph type="dt" sz="half" idx="10"/>
          </p:nvPr>
        </p:nvSpPr>
        <p:spPr/>
        <p:txBody>
          <a:bodyPr/>
          <a:lstStyle/>
          <a:p>
            <a:fld id="{BBB42D1F-8D27-4A34-A6A3-89B3CC36BB30}" type="datetime1">
              <a:rPr lang="de-DE" smtClean="0"/>
              <a:pPr/>
              <a:t>09.03.2022</a:t>
            </a:fld>
            <a:endParaRPr lang="de-DE" dirty="0"/>
          </a:p>
        </p:txBody>
      </p:sp>
      <p:grpSp>
        <p:nvGrpSpPr>
          <p:cNvPr id="8" name="Gruppieren 7"/>
          <p:cNvGrpSpPr/>
          <p:nvPr/>
        </p:nvGrpSpPr>
        <p:grpSpPr>
          <a:xfrm>
            <a:off x="10243972" y="729374"/>
            <a:ext cx="1368010" cy="216000"/>
            <a:chOff x="7535466" y="689508"/>
            <a:chExt cx="1368010" cy="216000"/>
          </a:xfrm>
        </p:grpSpPr>
        <p:sp>
          <p:nvSpPr>
            <p:cNvPr id="11" name="Interaktive Schaltfläche: Nächste(r) oder Weiter 10">
              <a:hlinkClick r:id="" action="ppaction://hlinkshowjump?jump=nextslide" highlightClick="1"/>
            </p:cNvPr>
            <p:cNvSpPr/>
            <p:nvPr/>
          </p:nvSpPr>
          <p:spPr>
            <a:xfrm>
              <a:off x="8003471" y="689508"/>
              <a:ext cx="432000" cy="216000"/>
            </a:xfrm>
            <a:prstGeom prst="actionButtonForwardNex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Interaktive Schaltfläche: Zurück oder Vorherige(r) 11">
              <a:hlinkClick r:id="" action="ppaction://hlinkshowjump?jump=previousslide" highlightClick="1"/>
            </p:cNvPr>
            <p:cNvSpPr/>
            <p:nvPr/>
          </p:nvSpPr>
          <p:spPr>
            <a:xfrm>
              <a:off x="7535466" y="689508"/>
              <a:ext cx="432000" cy="216000"/>
            </a:xfrm>
            <a:prstGeom prst="actionButtonBackPrevious">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Interaktive Schaltfläche: Start 12">
              <a:hlinkClick r:id="" action="ppaction://hlinkshowjump?jump=firstslide" highlightClick="1"/>
            </p:cNvPr>
            <p:cNvSpPr/>
            <p:nvPr/>
          </p:nvSpPr>
          <p:spPr>
            <a:xfrm>
              <a:off x="8471476" y="689508"/>
              <a:ext cx="432000" cy="216000"/>
            </a:xfrm>
            <a:prstGeom prst="actionButtonHom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 name="Fußzeilenplatzhalter 1"/>
          <p:cNvSpPr>
            <a:spLocks noGrp="1"/>
          </p:cNvSpPr>
          <p:nvPr>
            <p:ph type="ftr" sz="quarter" idx="11"/>
          </p:nvPr>
        </p:nvSpPr>
        <p:spPr/>
        <p:txBody>
          <a:bodyPr/>
          <a:lstStyle/>
          <a:p>
            <a:r>
              <a:rPr lang="de-DE" dirty="0" smtClean="0"/>
              <a:t>Ariba Lieferantenhandbuch.</a:t>
            </a:r>
            <a:endParaRPr lang="de-DE" dirty="0"/>
          </a:p>
        </p:txBody>
      </p:sp>
      <p:sp>
        <p:nvSpPr>
          <p:cNvPr id="14" name="Interaktive Schaltfläche: Anfang 13">
            <a:hlinkClick r:id="rId8" action="ppaction://hlinksldjump" highlightClick="1"/>
          </p:cNvPr>
          <p:cNvSpPr/>
          <p:nvPr/>
        </p:nvSpPr>
        <p:spPr>
          <a:xfrm>
            <a:off x="9767716" y="729374"/>
            <a:ext cx="432060" cy="216000"/>
          </a:xfrm>
          <a:prstGeom prst="actionButtonBeginning">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Interaktive Schaltfläche: Hilfe 25">
            <a:hlinkClick r:id="rId9" action="ppaction://hlinksldjump" highlightClick="1"/>
          </p:cNvPr>
          <p:cNvSpPr/>
          <p:nvPr/>
        </p:nvSpPr>
        <p:spPr>
          <a:xfrm>
            <a:off x="11173928" y="5927423"/>
            <a:ext cx="432000" cy="216030"/>
          </a:xfrm>
          <a:prstGeom prst="actionButtonHel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038587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_SHOW_CA" val="False"/>
  <p:tag name="MIO_CHANGETRACKING"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101.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02.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03.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04.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05.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06.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07.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MIO_GUID" val="dc497b74-f017-4e75-b02e-683c62cb47cf"/>
  <p:tag name="MIO_EKGUID" val="cd018a15-0400-4ca4-aa1e-521982678ae7"/>
  <p:tag name="MIO_UPDATE" val="True"/>
  <p:tag name="MIO_VERSION" val="13.05.2020 17:59:04"/>
  <p:tag name="MIO_DBID" val="45D6C5C4-89E9-4184-810D-0F005109E3D2"/>
  <p:tag name="MIO_LASTDOWNLOADED" val="07.12.2021 13:43:27.380"/>
  <p:tag name="MIO_OBJECTNAME" val="Contact"/>
  <p:tag name="MIO_LASTEDITORNAME" val="empower Brandi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MIO_GUID" val="3cefc402-c834-4463-98a4-3029831d578a"/>
  <p:tag name="MIO_EKGUID" val="011772dd-0a7b-4210-9466-d5161585bcfe"/>
  <p:tag name="MIO_UPDATE" val="True"/>
  <p:tag name="MIO_VERSION" val="13.05.2020 17:59:03"/>
  <p:tag name="MIO_DBID" val="45D6C5C4-89E9-4184-810D-0F005109E3D2"/>
  <p:tag name="MIO_LASTDOWNLOADED" val="07.12.2021 13:44:17.388"/>
  <p:tag name="MIO_OBJECTNAME" val="E-Learning"/>
  <p:tag name="MIO_LASTEDITORNAME" val="empower Branding"/>
</p:tagLst>
</file>

<file path=ppt/tags/tag121.xml><?xml version="1.0" encoding="utf-8"?>
<p:tagLst xmlns:a="http://schemas.openxmlformats.org/drawingml/2006/main" xmlns:r="http://schemas.openxmlformats.org/officeDocument/2006/relationships" xmlns:p="http://schemas.openxmlformats.org/presentationml/2006/main">
  <p:tag name="MIO_GUID" val="a93c5e1d-8257-4136-9327-1a262d9638d2"/>
  <p:tag name="MIO_EKGUID" val="e1cab229-4c44-4074-b5f4-f1529049ac79"/>
  <p:tag name="MIO_UPDATE" val="True"/>
  <p:tag name="MIO_VERSION" val="13.05.2020 17:59:19"/>
  <p:tag name="MIO_DBID" val="45D6C5C4-89E9-4184-810D-0F005109E3D2"/>
  <p:tag name="MIO_LASTDOWNLOADED" val="07.12.2021 13:45:08.179"/>
  <p:tag name="MIO_OBJECTNAME" val="Hand"/>
  <p:tag name="MIO_LASTEDITORNAME" val="empower Branding"/>
</p:tagLst>
</file>

<file path=ppt/tags/tag122.xml><?xml version="1.0" encoding="utf-8"?>
<p:tagLst xmlns:a="http://schemas.openxmlformats.org/drawingml/2006/main" xmlns:r="http://schemas.openxmlformats.org/officeDocument/2006/relationships" xmlns:p="http://schemas.openxmlformats.org/presentationml/2006/main">
  <p:tag name="MIO_GUID" val="abcd0592-cc14-485b-8632-2e7601725d85"/>
  <p:tag name="MIO_EKGUID" val="c2d014de-ba3d-44de-94f8-bebfddf6b882"/>
  <p:tag name="MIO_UPDATE" val="True"/>
  <p:tag name="MIO_VERSION" val="13.05.2020 17:59:55"/>
  <p:tag name="MIO_DBID" val="45D6C5C4-89E9-4184-810D-0F005109E3D2"/>
  <p:tag name="MIO_LASTDOWNLOADED" val="07.12.2021 13:47:06.218"/>
  <p:tag name="MIO_OBJECTNAME" val="Duration"/>
  <p:tag name="MIO_LASTEDITORNAME" val="empower Branding"/>
</p:tagLst>
</file>

<file path=ppt/tags/tag123.xml><?xml version="1.0" encoding="utf-8"?>
<p:tagLst xmlns:a="http://schemas.openxmlformats.org/drawingml/2006/main" xmlns:r="http://schemas.openxmlformats.org/officeDocument/2006/relationships" xmlns:p="http://schemas.openxmlformats.org/presentationml/2006/main">
  <p:tag name="MIO_GUID" val="21a58e24-d8ad-4c7d-9bfa-2fc62c8c2a09"/>
  <p:tag name="MIO_EKGUID" val="8cbaaceb-0323-476f-9c6f-b6b241f7ebb4"/>
  <p:tag name="MIO_UPDATE" val="True"/>
  <p:tag name="MIO_VERSION" val="13.05.2020 17:59:36"/>
  <p:tag name="MIO_DBID" val="45D6C5C4-89E9-4184-810D-0F005109E3D2"/>
  <p:tag name="MIO_LASTDOWNLOADED" val="07.12.2021 13:47:38.326"/>
  <p:tag name="MIO_OBJECTNAME" val="Idea"/>
  <p:tag name="MIO_LASTEDITORNAME" val="empower Brandin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126.xml><?xml version="1.0" encoding="utf-8"?>
<p:tagLst xmlns:a="http://schemas.openxmlformats.org/drawingml/2006/main" xmlns:r="http://schemas.openxmlformats.org/officeDocument/2006/relationships" xmlns:p="http://schemas.openxmlformats.org/presentationml/2006/main">
  <p:tag name="MIO_AGENDA_LEVEL_STRING" val="2"/>
  <p:tag name="MIO_AGENDA_ELEMENTNAME" val="Kontoeinrichtung."/>
  <p:tag name="MIO_AGENDA_NUMBER_STRING_TAG" val="2"/>
  <p:tag name="MIO_AGENDA_SCALEMODE_FIT_TO_SLIDE_TAG" val="True"/>
  <p:tag name="MIO_AGENDA_CREATE_AGENDA_SLIDENUMBERS_TAG" val="True"/>
  <p:tag name="MIO_SKIP_CDCHECK" val="true"/>
  <p:tag name="MIO_EKGUID" val="9db54769-f4ce-4e84-b5e1-682010eb6273"/>
  <p:tag name="MIO_GUID" val="a4747dac-e4fa-4813-a8a1-89ffe5e6e10f"/>
  <p:tag name="MIO_VERSION" val="31.12.9999 23:59:59"/>
  <p:tag name="MIO_DBID" val="45D6C5C4-89E9-4184-810D-0F005109E3D2"/>
  <p:tag name="MIO_LASTDOWNLOADED" val="14.12.2021 13:40:40.658"/>
  <p:tag name="MIO_UPDATE" val="False"/>
</p:tagLst>
</file>

<file path=ppt/tags/tag127.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28.xml><?xml version="1.0" encoding="utf-8"?>
<p:tagLst xmlns:a="http://schemas.openxmlformats.org/drawingml/2006/main" xmlns:r="http://schemas.openxmlformats.org/officeDocument/2006/relationships" xmlns:p="http://schemas.openxmlformats.org/presentationml/2006/main">
  <p:tag name="MIO_SHAPETYPES_AGENDA" val="MIO_AGENDA_HIGHLIGHT_DECORATION"/>
</p:tagLst>
</file>

<file path=ppt/tags/tag129.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131.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132.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133.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134.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135.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136.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137.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138.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139.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141.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142.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143.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144.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145.xml><?xml version="1.0" encoding="utf-8"?>
<p:tagLst xmlns:a="http://schemas.openxmlformats.org/drawingml/2006/main" xmlns:r="http://schemas.openxmlformats.org/officeDocument/2006/relationships" xmlns:p="http://schemas.openxmlformats.org/presentationml/2006/main">
  <p:tag name="MIO_SHAPETYPES_AGENDA" val="MIO_AGENDA_HIGHLIGHT"/>
</p:tagLst>
</file>

<file path=ppt/tags/tag146.xml><?xml version="1.0" encoding="utf-8"?>
<p:tagLst xmlns:a="http://schemas.openxmlformats.org/drawingml/2006/main" xmlns:r="http://schemas.openxmlformats.org/officeDocument/2006/relationships" xmlns:p="http://schemas.openxmlformats.org/presentationml/2006/main">
  <p:tag name="MIO_SHAPETYPES_AGENDA" val="MIO_AGENDA_HIGHLIGHT_NUMBER"/>
</p:tagLst>
</file>

<file path=ppt/tags/tag147.xml><?xml version="1.0" encoding="utf-8"?>
<p:tagLst xmlns:a="http://schemas.openxmlformats.org/drawingml/2006/main" xmlns:r="http://schemas.openxmlformats.org/officeDocument/2006/relationships" xmlns:p="http://schemas.openxmlformats.org/presentationml/2006/main">
  <p:tag name="MIO_SHAPETYPES_AGENDA" val="MIO_AGENDA_HIGHLIGHT_PAGENUMBER"/>
</p:tagLst>
</file>

<file path=ppt/tags/tag148.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149.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151.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152.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153.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54.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55.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56.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57.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58.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59.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65.xml><?xml version="1.0" encoding="utf-8"?>
<p:tagLst xmlns:a="http://schemas.openxmlformats.org/drawingml/2006/main" xmlns:r="http://schemas.openxmlformats.org/officeDocument/2006/relationships" xmlns:p="http://schemas.openxmlformats.org/presentationml/2006/main">
  <p:tag name="MIO_GUID" val="f77fef29-9eb2-4b6f-9487-97531db51c5c"/>
  <p:tag name="MIO_EK" val="2123"/>
  <p:tag name="MIO_EKGUID" val="51d9e237-12cd-478a-a4c9-5ce1f9e7c5d8"/>
  <p:tag name="MIO_UPDATE" val="True"/>
  <p:tag name="MIO_VERSION" val="06.02.2020 16:14:18"/>
  <p:tag name="MIO_DBID" val="45D6C5C4-89E9-4184-810D-0F005109E3D2"/>
  <p:tag name="MIO_LASTDOWNLOADED" val="17.11.2021 11:03:17.259"/>
  <p:tag name="MIO_OBJECTNAME" val="Two pictures/content"/>
  <p:tag name="MIO_LASTEDITORNAME" val="empower Branding"/>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7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7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7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8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8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0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0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0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215.xml><?xml version="1.0" encoding="utf-8"?>
<p:tagLst xmlns:a="http://schemas.openxmlformats.org/drawingml/2006/main" xmlns:r="http://schemas.openxmlformats.org/officeDocument/2006/relationships" xmlns:p="http://schemas.openxmlformats.org/presentationml/2006/main">
  <p:tag name="MIO_AGENDA_LEVEL_STRING" val="3"/>
  <p:tag name="MIO_AGENDA_ELEMENTNAME" val="Bestellaufträge."/>
  <p:tag name="MIO_AGENDA_NUMBER_STRING_TAG" val="3"/>
  <p:tag name="MIO_AGENDA_SCALEMODE_FIT_TO_SLIDE_TAG" val="True"/>
  <p:tag name="MIO_AGENDA_CREATE_AGENDA_SLIDENUMBERS_TAG" val="True"/>
  <p:tag name="MIO_SKIP_CDCHECK" val="true"/>
  <p:tag name="MIO_EKGUID" val="9db54769-f4ce-4e84-b5e1-682010eb6273"/>
  <p:tag name="MIO_GUID" val="5a034e25-3eec-42b1-8d5f-8936739105c8"/>
  <p:tag name="MIO_VERSION" val="31.12.9999 23:59:59"/>
  <p:tag name="MIO_DBID" val="45D6C5C4-89E9-4184-810D-0F005109E3D2"/>
  <p:tag name="MIO_LASTDOWNLOADED" val="14.12.2021 13:40:40.794"/>
  <p:tag name="MIO_UPDATE" val="False"/>
</p:tagLst>
</file>

<file path=ppt/tags/tag216.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17.xml><?xml version="1.0" encoding="utf-8"?>
<p:tagLst xmlns:a="http://schemas.openxmlformats.org/drawingml/2006/main" xmlns:r="http://schemas.openxmlformats.org/officeDocument/2006/relationships" xmlns:p="http://schemas.openxmlformats.org/presentationml/2006/main">
  <p:tag name="MIO_SHAPETYPES_AGENDA" val="MIO_AGENDA_HIGHLIGHT_DECORATION"/>
</p:tagLst>
</file>

<file path=ppt/tags/tag218.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19.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21.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22.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223.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224.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225.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226.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227.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228.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229.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231.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232.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233.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234.xml><?xml version="1.0" encoding="utf-8"?>
<p:tagLst xmlns:a="http://schemas.openxmlformats.org/drawingml/2006/main" xmlns:r="http://schemas.openxmlformats.org/officeDocument/2006/relationships" xmlns:p="http://schemas.openxmlformats.org/presentationml/2006/main">
  <p:tag name="MIO_SHAPETYPES_AGENDA" val="MIO_AGENDA_HIGHLIGHT"/>
</p:tagLst>
</file>

<file path=ppt/tags/tag235.xml><?xml version="1.0" encoding="utf-8"?>
<p:tagLst xmlns:a="http://schemas.openxmlformats.org/drawingml/2006/main" xmlns:r="http://schemas.openxmlformats.org/officeDocument/2006/relationships" xmlns:p="http://schemas.openxmlformats.org/presentationml/2006/main">
  <p:tag name="MIO_SHAPETYPES_AGENDA" val="MIO_AGENDA_HIGHLIGHT_NUMBER"/>
</p:tagLst>
</file>

<file path=ppt/tags/tag236.xml><?xml version="1.0" encoding="utf-8"?>
<p:tagLst xmlns:a="http://schemas.openxmlformats.org/drawingml/2006/main" xmlns:r="http://schemas.openxmlformats.org/officeDocument/2006/relationships" xmlns:p="http://schemas.openxmlformats.org/presentationml/2006/main">
  <p:tag name="MIO_SHAPETYPES_AGENDA" val="MIO_AGENDA_HIGHLIGHT_PAGENUMBER"/>
</p:tagLst>
</file>

<file path=ppt/tags/tag237.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38.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39.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41.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42.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43.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44.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45.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46.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47.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48.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5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1.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262.xml><?xml version="1.0" encoding="utf-8"?>
<p:tagLst xmlns:a="http://schemas.openxmlformats.org/drawingml/2006/main" xmlns:r="http://schemas.openxmlformats.org/officeDocument/2006/relationships" xmlns:p="http://schemas.openxmlformats.org/presentationml/2006/main">
  <p:tag name="MIO_AGENDA_LEVEL_STRING" val="4"/>
  <p:tag name="MIO_AGENDA_ELEMENTNAME" val="Andere Dokumente."/>
  <p:tag name="MIO_AGENDA_NUMBER_STRING_TAG" val="4"/>
  <p:tag name="MIO_AGENDA_SCALEMODE_FIT_TO_SLIDE_TAG" val="True"/>
  <p:tag name="MIO_AGENDA_CREATE_AGENDA_SLIDENUMBERS_TAG" val="True"/>
  <p:tag name="MIO_SKIP_CDCHECK" val="true"/>
  <p:tag name="MIO_EKGUID" val="9db54769-f4ce-4e84-b5e1-682010eb6273"/>
  <p:tag name="MIO_GUID" val="4b8bfb9c-2362-41d8-85a3-1884d2dd8b3c"/>
  <p:tag name="MIO_VERSION" val="31.12.9999 23:59:59"/>
  <p:tag name="MIO_DBID" val="45D6C5C4-89E9-4184-810D-0F005109E3D2"/>
  <p:tag name="MIO_LASTDOWNLOADED" val="14.12.2021 13:40:40.832"/>
  <p:tag name="MIO_UPDATE" val="False"/>
</p:tagLst>
</file>

<file path=ppt/tags/tag263.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64.xml><?xml version="1.0" encoding="utf-8"?>
<p:tagLst xmlns:a="http://schemas.openxmlformats.org/drawingml/2006/main" xmlns:r="http://schemas.openxmlformats.org/officeDocument/2006/relationships" xmlns:p="http://schemas.openxmlformats.org/presentationml/2006/main">
  <p:tag name="MIO_SHAPETYPES_AGENDA" val="MIO_AGENDA_HIGHLIGHT_DECORATION"/>
</p:tagLst>
</file>

<file path=ppt/tags/tag265.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66.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67.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68.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69.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271.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272.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273.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274.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275.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276.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277.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278.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279.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28.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280.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281.xml><?xml version="1.0" encoding="utf-8"?>
<p:tagLst xmlns:a="http://schemas.openxmlformats.org/drawingml/2006/main" xmlns:r="http://schemas.openxmlformats.org/officeDocument/2006/relationships" xmlns:p="http://schemas.openxmlformats.org/presentationml/2006/main">
  <p:tag name="MIO_SHAPETYPES_AGENDA" val="MIO_AGENDA_HIGHLIGHT"/>
</p:tagLst>
</file>

<file path=ppt/tags/tag282.xml><?xml version="1.0" encoding="utf-8"?>
<p:tagLst xmlns:a="http://schemas.openxmlformats.org/drawingml/2006/main" xmlns:r="http://schemas.openxmlformats.org/officeDocument/2006/relationships" xmlns:p="http://schemas.openxmlformats.org/presentationml/2006/main">
  <p:tag name="MIO_SHAPETYPES_AGENDA" val="MIO_AGENDA_HIGHLIGHT_NUMBER"/>
</p:tagLst>
</file>

<file path=ppt/tags/tag283.xml><?xml version="1.0" encoding="utf-8"?>
<p:tagLst xmlns:a="http://schemas.openxmlformats.org/drawingml/2006/main" xmlns:r="http://schemas.openxmlformats.org/officeDocument/2006/relationships" xmlns:p="http://schemas.openxmlformats.org/presentationml/2006/main">
  <p:tag name="MIO_SHAPETYPES_AGENDA" val="MIO_AGENDA_HIGHLIGHT_PAGENUMBER"/>
</p:tagLst>
</file>

<file path=ppt/tags/tag284.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85.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86.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87.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88.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289.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91.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92.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93.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94.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95.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17323;14.17323;28.34646;28.32677;42.5;"/>
  <p:tag name="VCT-BULLETVISIBILITY" val="G  ***"/>
</p:tagLst>
</file>

<file path=ppt/tags/tag30.xml><?xml version="1.0" encoding="utf-8"?>
<p:tagLst xmlns:a="http://schemas.openxmlformats.org/drawingml/2006/main" xmlns:r="http://schemas.openxmlformats.org/officeDocument/2006/relationships" xmlns:p="http://schemas.openxmlformats.org/presentationml/2006/main">
  <p:tag name="MIO_CD_LOGO_PROTECTION" val="true"/>
</p:tagLst>
</file>

<file path=ppt/tags/tag30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01.xml><?xml version="1.0" encoding="utf-8"?>
<p:tagLst xmlns:a="http://schemas.openxmlformats.org/drawingml/2006/main" xmlns:r="http://schemas.openxmlformats.org/officeDocument/2006/relationships" xmlns:p="http://schemas.openxmlformats.org/presentationml/2006/main">
  <p:tag name="MIO_GUID" val="f30c5eb1-9018-42a8-8dc4-fd2acd4406a1"/>
  <p:tag name="MIO_EKGUID" val="c5382d07-840d-48e1-ba11-b963607bc942"/>
  <p:tag name="MIO_UPDATE" val="True"/>
  <p:tag name="MIO_VERSION" val="06.02.2020 13:56:18"/>
  <p:tag name="MIO_DBID" val="45D6C5C4-89E9-4184-810D-0F005109E3D2"/>
  <p:tag name="MIO_LASTDOWNLOADED" val="17.11.2021 12:13:31.107"/>
  <p:tag name="MIO_OBJECTNAME" val="Notice"/>
  <p:tag name="MIO_LASTEDITORNAME" val="empower Branding"/>
</p:tagLst>
</file>

<file path=ppt/tags/tag302.xml><?xml version="1.0" encoding="utf-8"?>
<p:tagLst xmlns:a="http://schemas.openxmlformats.org/drawingml/2006/main" xmlns:r="http://schemas.openxmlformats.org/officeDocument/2006/relationships" xmlns:p="http://schemas.openxmlformats.org/presentationml/2006/main">
  <p:tag name="MIO_GUID" val="25f48230-c541-470d-be7f-2eaefe435d74"/>
  <p:tag name="MIO_EKGUID" val="ae42d675-5b9b-4acf-b38d-78815f003ef3"/>
  <p:tag name="MIO_UPDATE" val="True"/>
  <p:tag name="MIO_VERSION" val="13.05.2020 17:59:34"/>
  <p:tag name="MIO_DBID" val="45D6C5C4-89E9-4184-810D-0F005109E3D2"/>
  <p:tag name="MIO_LASTDOWNLOADED" val="17.11.2021 12:16:47.499"/>
  <p:tag name="MIO_OBJECTNAME" val="Info"/>
  <p:tag name="MIO_LASTEDITORNAME" val="empower Branding"/>
</p:tagLst>
</file>

<file path=ppt/tags/tag30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0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07.xml><?xml version="1.0" encoding="utf-8"?>
<p:tagLst xmlns:a="http://schemas.openxmlformats.org/drawingml/2006/main" xmlns:r="http://schemas.openxmlformats.org/officeDocument/2006/relationships" xmlns:p="http://schemas.openxmlformats.org/presentationml/2006/main">
  <p:tag name="MIO_GUID" val="f30c5eb1-9018-42a8-8dc4-fd2acd4406a1"/>
  <p:tag name="MIO_EKGUID" val="c5382d07-840d-48e1-ba11-b963607bc942"/>
  <p:tag name="MIO_UPDATE" val="True"/>
  <p:tag name="MIO_VERSION" val="06.02.2020 13:56:18"/>
  <p:tag name="MIO_DBID" val="45D6C5C4-89E9-4184-810D-0F005109E3D2"/>
  <p:tag name="MIO_LASTDOWNLOADED" val="17.11.2021 12:13:31.107"/>
  <p:tag name="MIO_OBJECTNAME" val="Notice"/>
  <p:tag name="MIO_LASTEDITORNAME" val="empower Branding"/>
</p:tagLst>
</file>

<file path=ppt/tags/tag308.xml><?xml version="1.0" encoding="utf-8"?>
<p:tagLst xmlns:a="http://schemas.openxmlformats.org/drawingml/2006/main" xmlns:r="http://schemas.openxmlformats.org/officeDocument/2006/relationships" xmlns:p="http://schemas.openxmlformats.org/presentationml/2006/main">
  <p:tag name="MIO_GUID" val="25f48230-c541-470d-be7f-2eaefe435d74"/>
  <p:tag name="MIO_EKGUID" val="ae42d675-5b9b-4acf-b38d-78815f003ef3"/>
  <p:tag name="MIO_UPDATE" val="True"/>
  <p:tag name="MIO_VERSION" val="13.05.2020 17:59:34"/>
  <p:tag name="MIO_DBID" val="45D6C5C4-89E9-4184-810D-0F005109E3D2"/>
  <p:tag name="MIO_LASTDOWNLOADED" val="17.11.2021 12:16:47.499"/>
  <p:tag name="MIO_OBJECTNAME" val="Info"/>
  <p:tag name="MIO_LASTEDITORNAME" val="empower Branding"/>
</p:tagLst>
</file>

<file path=ppt/tags/tag30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1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1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1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2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2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2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2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2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3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3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40.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341.xml><?xml version="1.0" encoding="utf-8"?>
<p:tagLst xmlns:a="http://schemas.openxmlformats.org/drawingml/2006/main" xmlns:r="http://schemas.openxmlformats.org/officeDocument/2006/relationships" xmlns:p="http://schemas.openxmlformats.org/presentationml/2006/main">
  <p:tag name="MIO_AGENDA_LEVEL_STRING" val="5"/>
  <p:tag name="MIO_AGENDA_ELEMENTNAME" val="Rechnungsarten."/>
  <p:tag name="MIO_AGENDA_NUMBER_STRING_TAG" val="5"/>
  <p:tag name="MIO_AGENDA_SCALEMODE_FIT_TO_SLIDE_TAG" val="True"/>
  <p:tag name="MIO_AGENDA_CREATE_AGENDA_SLIDENUMBERS_TAG" val="True"/>
  <p:tag name="MIO_SKIP_CDCHECK" val="true"/>
  <p:tag name="MIO_EKGUID" val="9db54769-f4ce-4e84-b5e1-682010eb6273"/>
  <p:tag name="MIO_GUID" val="905f4c1b-3dc4-48b1-a28b-ff47c268287d"/>
  <p:tag name="MIO_VERSION" val="31.12.9999 23:59:59"/>
  <p:tag name="MIO_DBID" val="45D6C5C4-89E9-4184-810D-0F005109E3D2"/>
  <p:tag name="MIO_LASTDOWNLOADED" val="14.12.2021 13:40:40.871"/>
  <p:tag name="MIO_UPDATE" val="False"/>
</p:tagLst>
</file>

<file path=ppt/tags/tag342.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343.xml><?xml version="1.0" encoding="utf-8"?>
<p:tagLst xmlns:a="http://schemas.openxmlformats.org/drawingml/2006/main" xmlns:r="http://schemas.openxmlformats.org/officeDocument/2006/relationships" xmlns:p="http://schemas.openxmlformats.org/presentationml/2006/main">
  <p:tag name="MIO_SHAPETYPES_AGENDA" val="MIO_AGENDA_HIGHLIGHT_DECORATION"/>
</p:tagLst>
</file>

<file path=ppt/tags/tag344.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345.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346.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347.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348.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349.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0.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351.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352.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353.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354.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355.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356.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357.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358.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359.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MIO_SHAPETYPES_AGENDA" val="MIO_AGENDA_HIGHLIGHT"/>
</p:tagLst>
</file>

<file path=ppt/tags/tag361.xml><?xml version="1.0" encoding="utf-8"?>
<p:tagLst xmlns:a="http://schemas.openxmlformats.org/drawingml/2006/main" xmlns:r="http://schemas.openxmlformats.org/officeDocument/2006/relationships" xmlns:p="http://schemas.openxmlformats.org/presentationml/2006/main">
  <p:tag name="MIO_SHAPETYPES_AGENDA" val="MIO_AGENDA_HIGHLIGHT_NUMBER"/>
</p:tagLst>
</file>

<file path=ppt/tags/tag362.xml><?xml version="1.0" encoding="utf-8"?>
<p:tagLst xmlns:a="http://schemas.openxmlformats.org/drawingml/2006/main" xmlns:r="http://schemas.openxmlformats.org/officeDocument/2006/relationships" xmlns:p="http://schemas.openxmlformats.org/presentationml/2006/main">
  <p:tag name="MIO_SHAPETYPES_AGENDA" val="MIO_AGENDA_HIGHLIGHT_PAGENUMBER"/>
</p:tagLst>
</file>

<file path=ppt/tags/tag363.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364.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365.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366.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367.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368.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369.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37.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370.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371.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372.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373.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374.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7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8.xml><?xml version="1.0" encoding="utf-8"?>
<p:tagLst xmlns:a="http://schemas.openxmlformats.org/drawingml/2006/main" xmlns:r="http://schemas.openxmlformats.org/officeDocument/2006/relationships" xmlns:p="http://schemas.openxmlformats.org/presentationml/2006/main">
  <p:tag name="MIO_AGENDA_ELEMENTNAME" val="MIO_AGENDA_OVERVIEW_SLIDE"/>
  <p:tag name="MIO_AGENDA_CREATE_AGENDA_SLIDENUMBERS_TAG" val="True"/>
  <p:tag name="MIO_SKIP_CDCHECK" val="true"/>
  <p:tag name="MIO_EKGUID" val="9db54769-f4ce-4e84-b5e1-682010eb6273"/>
  <p:tag name="MIO_GUID" val="39bf1c0a-8bec-40de-9d76-3c24d0b27d3c"/>
  <p:tag name="MIO_VERSION" val="31.12.9999 23:59:59"/>
  <p:tag name="MIO_DBID" val="45D6C5C4-89E9-4184-810D-0F005109E3D2"/>
  <p:tag name="MIO_LASTDOWNLOADED" val="14.12.2021 13:40:40.891"/>
  <p:tag name="MIO_UPDATE" val="False"/>
</p:tagLst>
</file>

<file path=ppt/tags/tag380.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8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8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8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88.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14.12.2021 13:43:13.445"/>
  <p:tag name="MIO_OBJECTNAME" val="Post-it"/>
  <p:tag name="MIO_LASTEDITORNAME" val="empower Branding"/>
</p:tagLst>
</file>

<file path=ppt/tags/tag389.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39.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390.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39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9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39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03/14/2017 14:30:16"/>
  <p:tag name="VCTMASTER" val="V03_TUV16002_PPT-Master_05122016"/>
  <p:tag name="VCTORDER" val="1"/>
</p:tagLst>
</file>

<file path=ppt/tags/tag40.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400.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2.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0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0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0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1.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1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1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1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1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2.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2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25.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2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43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3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3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3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3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3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4.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4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4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4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4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5.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45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5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54.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57.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58.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46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6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6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6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6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6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7.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47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7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7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7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76.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77.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8.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480.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81.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3.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84.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89.xml><?xml version="1.0" encoding="utf-8"?>
<p:tagLst xmlns:a="http://schemas.openxmlformats.org/drawingml/2006/main" xmlns:r="http://schemas.openxmlformats.org/officeDocument/2006/relationships" xmlns:p="http://schemas.openxmlformats.org/presentationml/2006/main">
  <p:tag name="MIO_GUID" val="8183fc2e-3b02-4394-8d0c-9d9a15690a97"/>
  <p:tag name="MIO_EKGUID" val="44255bfd-8c92-4664-bcc9-c28891257459"/>
  <p:tag name="MIO_UPDATE" val="True"/>
  <p:tag name="MIO_VERSION" val="13.05.2020 18:00:09"/>
  <p:tag name="MIO_DBID" val="45D6C5C4-89E9-4184-810D-0F005109E3D2"/>
  <p:tag name="MIO_LASTDOWNLOADED" val="24.11.2021 10:32:39.347"/>
  <p:tag name="MIO_OBJECTNAME" val="Mail"/>
  <p:tag name="MIO_LASTEDITORNAME" val="empower Branding"/>
</p:tagLst>
</file>

<file path=ppt/tags/tag49.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490.xml><?xml version="1.0" encoding="utf-8"?>
<p:tagLst xmlns:a="http://schemas.openxmlformats.org/drawingml/2006/main" xmlns:r="http://schemas.openxmlformats.org/officeDocument/2006/relationships" xmlns:p="http://schemas.openxmlformats.org/presentationml/2006/main">
  <p:tag name="MIO_GUID" val="8183fc2e-3b02-4394-8d0c-9d9a15690a97"/>
  <p:tag name="MIO_EKGUID" val="44255bfd-8c92-4664-bcc9-c28891257459"/>
  <p:tag name="MIO_UPDATE" val="True"/>
  <p:tag name="MIO_VERSION" val="13.05.2020 18:00:09"/>
  <p:tag name="MIO_DBID" val="45D6C5C4-89E9-4184-810D-0F005109E3D2"/>
  <p:tag name="MIO_LASTDOWNLOADED" val="24.11.2021 10:32:39.347"/>
  <p:tag name="MIO_OBJECTNAME" val="Mail"/>
  <p:tag name="MIO_LASTEDITORNAME" val="empower Branding"/>
</p:tagLst>
</file>

<file path=ppt/tags/tag491.xml><?xml version="1.0" encoding="utf-8"?>
<p:tagLst xmlns:a="http://schemas.openxmlformats.org/drawingml/2006/main" xmlns:r="http://schemas.openxmlformats.org/officeDocument/2006/relationships" xmlns:p="http://schemas.openxmlformats.org/presentationml/2006/main">
  <p:tag name="MIO_GUID" val="16d5acc5-d3fa-4844-a480-75a457770c3a"/>
  <p:tag name="MIO_EKGUID" val="09e2b512-96cc-4bac-be3c-3619d6a139bb"/>
  <p:tag name="MIO_UPDATE" val="True"/>
  <p:tag name="MIO_VERSION" val="13.05.2020 17:58:32"/>
  <p:tag name="MIO_DBID" val="45D6C5C4-89E9-4184-810D-0F005109E3D2"/>
  <p:tag name="MIO_LASTDOWNLOADED" val="24.11.2021 10:36:31.280"/>
  <p:tag name="MIO_OBJECTNAME" val="Phone"/>
  <p:tag name="MIO_LASTEDITORNAME" val="empower Branding"/>
</p:tagLst>
</file>

<file path=ppt/tags/tag492.xml><?xml version="1.0" encoding="utf-8"?>
<p:tagLst xmlns:a="http://schemas.openxmlformats.org/drawingml/2006/main" xmlns:r="http://schemas.openxmlformats.org/officeDocument/2006/relationships" xmlns:p="http://schemas.openxmlformats.org/presentationml/2006/main">
  <p:tag name="MIO_GUID" val="370943d2-1bf1-4018-9150-4a336f5d1c98"/>
  <p:tag name="MIO_EKGUID" val="77ca1356-2b97-4117-976f-6e54a3c55abc"/>
  <p:tag name="MIO_UPDATE" val="True"/>
  <p:tag name="MIO_VERSION" val="13.05.2020 18:00:07"/>
  <p:tag name="MIO_DBID" val="45D6C5C4-89E9-4184-810D-0F005109E3D2"/>
  <p:tag name="MIO_LASTDOWNLOADED" val="24.11.2021 10:37:18.643"/>
  <p:tag name="MIO_OBJECTNAME" val="Newsletter"/>
  <p:tag name="MIO_LASTEDITORNAME" val="empower Branding"/>
</p:tagLst>
</file>

<file path=ppt/tags/tag493.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5.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96.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EMPOWERBULLETV2" val="empowerBulletV2"/>
</p:tagLst>
</file>

<file path=ppt/tags/tag499.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5.xml><?xml version="1.0" encoding="utf-8"?>
<p:tagLst xmlns:a="http://schemas.openxmlformats.org/drawingml/2006/main" xmlns:r="http://schemas.openxmlformats.org/officeDocument/2006/relationships" xmlns:p="http://schemas.openxmlformats.org/presentationml/2006/main">
  <p:tag name="MIO_EK" val="-1"/>
  <p:tag name="MIO_FALLBACK_LAYOUT" val="1"/>
  <p:tag name="MIO_SHOW_DATE" val="True"/>
  <p:tag name="MIO_SHOW_FOOTER" val="True"/>
  <p:tag name="MIO_SHOW_PAGENUMBER" val="True"/>
  <p:tag name="MIO_AVOID_BLANK_LAYOUT" val="True"/>
  <p:tag name="MIO_CD_LAYOUT_VALID_AREA" val="False"/>
  <p:tag name="MIO_NUMBER_OF_VALID_LAYOUTS" val="21"/>
  <p:tag name="MIO_HDS" val="True"/>
  <p:tag name="MIO_SKIPVERSION" val="01.01.0001 00:00:00"/>
  <p:tag name="MIO_EKGUID" val="05484e5f-f518-4d23-85df-63404db24bc8"/>
  <p:tag name="MIO_UPDATE" val="True"/>
  <p:tag name="MIO_VERSION" val="22.03.2017 16:35:42"/>
  <p:tag name="MIO_DBID" val="7f940ac8-abef-4c67-8229-2251c0bb5af3"/>
  <p:tag name="MIO_LASTDOWNLOADED" val="30.03.2017 17:22:57"/>
  <p:tag name="MIO_OBJECTNAME" val="TÜV Rheinland DE"/>
  <p:tag name="MIO_CDID" val="4e1976f0-00f2-4571-8200-ef53bf5e2598"/>
</p:tagLst>
</file>

<file path=ppt/tags/tag50.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1.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502.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503.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504.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505.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506.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507.xml><?xml version="1.0" encoding="utf-8"?>
<p:tagLst xmlns:a="http://schemas.openxmlformats.org/drawingml/2006/main" xmlns:r="http://schemas.openxmlformats.org/officeDocument/2006/relationships" xmlns:p="http://schemas.openxmlformats.org/presentationml/2006/main">
  <p:tag name="MIO_GUID" val="263eacdc-1922-4c8a-968e-a7897e9e2bd9"/>
  <p:tag name="VCTCREATESHAPEHANDLED" val="0"/>
  <p:tag name="MIO_EK" val="1979"/>
  <p:tag name="MIO_EKGUID" val="691e83f2-442c-4045-8ae9-5d0b65825771"/>
  <p:tag name="MIO_UPDATE" val="True"/>
  <p:tag name="MIO_VERSION" val="06.02.2020 14:00:17"/>
  <p:tag name="MIO_DBID" val="45D6C5C4-89E9-4184-810D-0F005109E3D2"/>
  <p:tag name="MIO_LASTDOWNLOADED" val="24.11.2021 10:41:55.347"/>
  <p:tag name="MIO_OBJECTNAME" val="Post-it"/>
  <p:tag name="MIO_LASTEDITORNAME" val="empower Branding"/>
</p:tagLst>
</file>

<file path=ppt/tags/tag508.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509.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51.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510.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511.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512.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513.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514.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515.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516.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517.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518.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519.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52.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520.xml><?xml version="1.0" encoding="utf-8"?>
<p:tagLst xmlns:a="http://schemas.openxmlformats.org/drawingml/2006/main" xmlns:r="http://schemas.openxmlformats.org/officeDocument/2006/relationships" xmlns:p="http://schemas.openxmlformats.org/presentationml/2006/main">
  <p:tag name="MIO_GUID" val="f06c9864-1113-4b25-804e-6622ff5792b5"/>
</p:tagLst>
</file>

<file path=ppt/tags/tag521.xml><?xml version="1.0" encoding="utf-8"?>
<p:tagLst xmlns:a="http://schemas.openxmlformats.org/drawingml/2006/main" xmlns:r="http://schemas.openxmlformats.org/officeDocument/2006/relationships" xmlns:p="http://schemas.openxmlformats.org/presentationml/2006/main">
  <p:tag name="MIO_GUID" val="dc07fc59-9cba-4323-a026-2129e67e09a0"/>
</p:tagLst>
</file>

<file path=ppt/tags/tag522.xml><?xml version="1.0" encoding="utf-8"?>
<p:tagLst xmlns:a="http://schemas.openxmlformats.org/drawingml/2006/main" xmlns:r="http://schemas.openxmlformats.org/officeDocument/2006/relationships" xmlns:p="http://schemas.openxmlformats.org/presentationml/2006/main">
  <p:tag name="MIO_GUID" val="f16eb838-0f4f-4e50-8a1c-adccd73beb73"/>
  <p:tag name="MIO_EK" val="2126"/>
  <p:tag name="MIO_EKGUID" val="37f4b144-ed7c-425a-8d74-1b43574ebeee"/>
  <p:tag name="MIO_UPDATE" val="True"/>
  <p:tag name="MIO_VERSION" val="06.02.2020 16:14:23"/>
  <p:tag name="MIO_DBID" val="45D6C5C4-89E9-4184-810D-0F005109E3D2"/>
  <p:tag name="MIO_LASTDOWNLOADED" val="17.11.2021 11:06:08.895"/>
  <p:tag name="MIO_OBJECTNAME" val="1/3 picture, 2/3 content"/>
  <p:tag name="MIO_LASTEDITORNAME" val="empower Brandin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54.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55.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56.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57.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58.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59.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61.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62.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63.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64.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65.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66.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67.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68.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69.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71.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MIO_SHAPETYPES_AGENDA" val="MIO_AGENDA_TITLE"/>
</p:tagLst>
</file>

<file path=ppt/tags/tag74.xml><?xml version="1.0" encoding="utf-8"?>
<p:tagLst xmlns:a="http://schemas.openxmlformats.org/drawingml/2006/main" xmlns:r="http://schemas.openxmlformats.org/officeDocument/2006/relationships" xmlns:p="http://schemas.openxmlformats.org/presentationml/2006/main">
  <p:tag name="MIO_AGENDA_LEVEL_STRING" val="1"/>
  <p:tag name="MIO_AGENDA_ELEMENTNAME" val="Übersicht über Ariba Network."/>
  <p:tag name="MIO_AGENDA_NUMBER_STRING_TAG" val="1"/>
  <p:tag name="MIO_AGENDA_SCALEMODE_FIT_TO_SLIDE_TAG" val="True"/>
  <p:tag name="MIO_AGENDA_CREATE_AGENDA_SLIDENUMBERS_TAG" val="True"/>
  <p:tag name="MIO_SKIP_CDCHECK" val="true"/>
  <p:tag name="MIO_EKGUID" val="9db54769-f4ce-4e84-b5e1-682010eb6273"/>
  <p:tag name="MIO_GUID" val="7f2094ec-7357-4af3-8e71-973594492dfe"/>
  <p:tag name="MIO_VERSION" val="31.12.9999 23:59:59"/>
  <p:tag name="MIO_DBID" val="45D6C5C4-89E9-4184-810D-0F005109E3D2"/>
  <p:tag name="MIO_LASTDOWNLOADED" val="14.12.2021 13:40:40.616"/>
  <p:tag name="MIO_UPDATE" val="False"/>
</p:tagLst>
</file>

<file path=ppt/tags/tag75.xml><?xml version="1.0" encoding="utf-8"?>
<p:tagLst xmlns:a="http://schemas.openxmlformats.org/drawingml/2006/main" xmlns:r="http://schemas.openxmlformats.org/officeDocument/2006/relationships" xmlns:p="http://schemas.openxmlformats.org/presentationml/2006/main">
  <p:tag name="MIO_SHAPETYPES_AGENDA" val="MIO_AGENDA_SLIDEDECORATION"/>
</p:tagLst>
</file>

<file path=ppt/tags/tag76.xml><?xml version="1.0" encoding="utf-8"?>
<p:tagLst xmlns:a="http://schemas.openxmlformats.org/drawingml/2006/main" xmlns:r="http://schemas.openxmlformats.org/officeDocument/2006/relationships" xmlns:p="http://schemas.openxmlformats.org/presentationml/2006/main">
  <p:tag name="MIO_SHAPETYPES_AGENDA" val="MIO_AGENDA_HIGHLIGHT_DECORATION"/>
</p:tagLst>
</file>

<file path=ppt/tags/tag77.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78.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79.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81.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82.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83.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84.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85.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86.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87.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88.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89.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MIO_SHAPETYPES_AGENDA" val="MIO_AGENDA_FIRSTELEMENT"/>
</p:tagLst>
</file>

<file path=ppt/tags/tag91.xml><?xml version="1.0" encoding="utf-8"?>
<p:tagLst xmlns:a="http://schemas.openxmlformats.org/drawingml/2006/main" xmlns:r="http://schemas.openxmlformats.org/officeDocument/2006/relationships" xmlns:p="http://schemas.openxmlformats.org/presentationml/2006/main">
  <p:tag name="MIO_SHAPETYPES_AGENDA" val="MIO_AGENDA_FIRSTELEMENT_NUMBER"/>
</p:tagLst>
</file>

<file path=ppt/tags/tag92.xml><?xml version="1.0" encoding="utf-8"?>
<p:tagLst xmlns:a="http://schemas.openxmlformats.org/drawingml/2006/main" xmlns:r="http://schemas.openxmlformats.org/officeDocument/2006/relationships" xmlns:p="http://schemas.openxmlformats.org/presentationml/2006/main">
  <p:tag name="MIO_SHAPETYPES_AGENDA" val="MIO_AGENDA_FIRSTELEMENT_PAGENUMBER"/>
</p:tagLst>
</file>

<file path=ppt/tags/tag93.xml><?xml version="1.0" encoding="utf-8"?>
<p:tagLst xmlns:a="http://schemas.openxmlformats.org/drawingml/2006/main" xmlns:r="http://schemas.openxmlformats.org/officeDocument/2006/relationships" xmlns:p="http://schemas.openxmlformats.org/presentationml/2006/main">
  <p:tag name="MIO_SHAPETYPES_AGENDA" val="MIO_AGENDA_HIGHLIGHT"/>
</p:tagLst>
</file>

<file path=ppt/tags/tag94.xml><?xml version="1.0" encoding="utf-8"?>
<p:tagLst xmlns:a="http://schemas.openxmlformats.org/drawingml/2006/main" xmlns:r="http://schemas.openxmlformats.org/officeDocument/2006/relationships" xmlns:p="http://schemas.openxmlformats.org/presentationml/2006/main">
  <p:tag name="MIO_SHAPETYPES_AGENDA" val="MIO_AGENDA_HIGHLIGHT_NUMBER"/>
</p:tagLst>
</file>

<file path=ppt/tags/tag95.xml><?xml version="1.0" encoding="utf-8"?>
<p:tagLst xmlns:a="http://schemas.openxmlformats.org/drawingml/2006/main" xmlns:r="http://schemas.openxmlformats.org/officeDocument/2006/relationships" xmlns:p="http://schemas.openxmlformats.org/presentationml/2006/main">
  <p:tag name="MIO_SHAPETYPES_AGENDA" val="MIO_AGENDA_HIGHLIGHT_PAGENUMBER"/>
</p:tagLst>
</file>

<file path=ppt/tags/tag96.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97.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98.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ags/tag99.xml><?xml version="1.0" encoding="utf-8"?>
<p:tagLst xmlns:a="http://schemas.openxmlformats.org/drawingml/2006/main" xmlns:r="http://schemas.openxmlformats.org/officeDocument/2006/relationships" xmlns:p="http://schemas.openxmlformats.org/presentationml/2006/main">
  <p:tag name="MIO_SHAPETYPES_AGENDA" val="MIO_AGENDA_FIRSTELEMENT_DECORATION"/>
</p:tagLst>
</file>

<file path=ppt/theme/theme1.xml><?xml version="1.0" encoding="utf-8"?>
<a:theme xmlns:a="http://schemas.openxmlformats.org/drawingml/2006/main" name="TÜV Rheinland">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Custom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rtlCol="0">
        <a:spAutoFit/>
      </a:bodyPr>
      <a:lstStyle>
        <a:defPPr marL="177800" indent="-177800">
          <a:lnSpc>
            <a:spcPts val="2200"/>
          </a:lnSpc>
          <a:buClr>
            <a:schemeClr val="tx2"/>
          </a:buClr>
          <a:buFont typeface="Wingdings" panose="05000000000000000000" pitchFamily="2" charset="2"/>
          <a:buChar char="§"/>
          <a:defRPr sz="1400" dirty="0" smtClean="0"/>
        </a:defPPr>
      </a:lstStyle>
    </a:txDef>
  </a:objectDefaults>
  <a:extraClrSchemeLst/>
  <a:custClrLst>
    <a:custClr name="Green">
      <a:srgbClr val="50B400"/>
    </a:custClr>
    <a:custClr name="Red">
      <a:srgbClr val="D20033"/>
    </a:custClr>
    <a:custClr name="Yellow">
      <a:srgbClr val="FFC600"/>
    </a:custClr>
  </a:custClrLst>
</a:theme>
</file>

<file path=ppt/theme/theme2.xml><?xml version="1.0" encoding="utf-8"?>
<a:theme xmlns:a="http://schemas.openxmlformats.org/drawingml/2006/main" name="Larissa">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ÜV Rheinland">
      <a:dk1>
        <a:sysClr val="windowText" lastClr="000000"/>
      </a:dk1>
      <a:lt1>
        <a:sysClr val="window" lastClr="FFFFFF"/>
      </a:lt1>
      <a:dk2>
        <a:srgbClr val="0071B9"/>
      </a:dk2>
      <a:lt2>
        <a:srgbClr val="CEE0F2"/>
      </a:lt2>
      <a:accent1>
        <a:srgbClr val="002B46"/>
      </a:accent1>
      <a:accent2>
        <a:srgbClr val="265D7F"/>
      </a:accent2>
      <a:accent3>
        <a:srgbClr val="7AACCB"/>
      </a:accent3>
      <a:accent4>
        <a:srgbClr val="4F5559"/>
      </a:accent4>
      <a:accent5>
        <a:srgbClr val="B1B1B1"/>
      </a:accent5>
      <a:accent6>
        <a:srgbClr val="E5E5E5"/>
      </a:accent6>
      <a:hlink>
        <a:srgbClr val="0071B9"/>
      </a:hlink>
      <a:folHlink>
        <a:srgbClr val="0071B9"/>
      </a:folHlink>
    </a:clrScheme>
    <a:fontScheme name="TÜV Rheinl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B7BF9E193296E40B6F4C5CACC460BAE" ma:contentTypeVersion="13" ma:contentTypeDescription="Ein neues Dokument erstellen." ma:contentTypeScope="" ma:versionID="f2b254500c319317fefd5995f8b2a2a7">
  <xsd:schema xmlns:xsd="http://www.w3.org/2001/XMLSchema" xmlns:xs="http://www.w3.org/2001/XMLSchema" xmlns:p="http://schemas.microsoft.com/office/2006/metadata/properties" xmlns:ns3="9454c7e9-4cdf-47ed-b349-ddd11266e0c8" xmlns:ns4="f8654eb7-f359-46b2-aa75-431ff255bffd" targetNamespace="http://schemas.microsoft.com/office/2006/metadata/properties" ma:root="true" ma:fieldsID="b9ad1f00928470e66fdf12329271c3af" ns3:_="" ns4:_="">
    <xsd:import namespace="9454c7e9-4cdf-47ed-b349-ddd11266e0c8"/>
    <xsd:import namespace="f8654eb7-f359-46b2-aa75-431ff255bff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4c7e9-4cdf-47ed-b349-ddd11266e0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8654eb7-f359-46b2-aa75-431ff255bffd" elementFormDefault="qualified">
    <xsd:import namespace="http://schemas.microsoft.com/office/2006/documentManagement/types"/>
    <xsd:import namespace="http://schemas.microsoft.com/office/infopath/2007/PartnerControls"/>
    <xsd:element name="SharedWithUsers" ma:index="16"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Freigegeben für - Details" ma:internalName="SharedWithDetails" ma:readOnly="true">
      <xsd:simpleType>
        <xsd:restriction base="dms:Note">
          <xsd:maxLength value="255"/>
        </xsd:restriction>
      </xsd:simpleType>
    </xsd:element>
    <xsd:element name="SharingHintHash" ma:index="18"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DC860A-67FE-4CD6-84E7-24C0E8B81A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454c7e9-4cdf-47ed-b349-ddd11266e0c8"/>
    <ds:schemaRef ds:uri="http://purl.org/dc/elements/1.1/"/>
    <ds:schemaRef ds:uri="http://schemas.microsoft.com/office/2006/metadata/properties"/>
    <ds:schemaRef ds:uri="f8654eb7-f359-46b2-aa75-431ff255bffd"/>
    <ds:schemaRef ds:uri="http://www.w3.org/XML/1998/namespace"/>
    <ds:schemaRef ds:uri="http://purl.org/dc/dcmitype/"/>
  </ds:schemaRefs>
</ds:datastoreItem>
</file>

<file path=customXml/itemProps2.xml><?xml version="1.0" encoding="utf-8"?>
<ds:datastoreItem xmlns:ds="http://schemas.openxmlformats.org/officeDocument/2006/customXml" ds:itemID="{B8D5E5EA-070B-487D-9863-B51C9F7CD9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4c7e9-4cdf-47ed-b349-ddd11266e0c8"/>
    <ds:schemaRef ds:uri="f8654eb7-f359-46b2-aa75-431ff255bf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2C05B0-DC1D-4FD6-A069-7BDEA7062B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8810</Words>
  <Application>Microsoft Office PowerPoint</Application>
  <PresentationFormat>Custom</PresentationFormat>
  <Paragraphs>1283</Paragraphs>
  <Slides>88</Slides>
  <Notes>85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88</vt:i4>
      </vt:variant>
    </vt:vector>
  </HeadingPairs>
  <TitlesOfParts>
    <vt:vector size="95" baseType="lpstr">
      <vt:lpstr>Arial</vt:lpstr>
      <vt:lpstr>EON Brix Sans</vt:lpstr>
      <vt:lpstr>Symbol</vt:lpstr>
      <vt:lpstr>Verdana</vt:lpstr>
      <vt:lpstr>Wingdings</vt:lpstr>
      <vt:lpstr>TÜV Rheinland</vt:lpstr>
      <vt:lpstr>think-cell Folie</vt:lpstr>
      <vt:lpstr>Ariba® Network Lieferantenhandbuch.</vt:lpstr>
      <vt:lpstr>Verwendung dieses Handbuchs.</vt:lpstr>
      <vt:lpstr>Agenda.</vt:lpstr>
      <vt:lpstr>Agenda.</vt:lpstr>
      <vt:lpstr>Übersicht über Ariba Network.</vt:lpstr>
      <vt:lpstr>Was ist Ariba Network?</vt:lpstr>
      <vt:lpstr>Vorgaben von TÜV Rheinland.</vt:lpstr>
      <vt:lpstr>Vorgaben von TÜV Rheinland.</vt:lpstr>
      <vt:lpstr>Vorgaben von TÜV Rheinland.</vt:lpstr>
      <vt:lpstr>SAP Ariba kann Ihnen helfen…</vt:lpstr>
      <vt:lpstr>Agenda.</vt:lpstr>
      <vt:lpstr>Kontoeinrichtung.</vt:lpstr>
      <vt:lpstr>TÜV Rheinland-spezifische Kontokonfiguration.</vt:lpstr>
      <vt:lpstr>Einladung zur Geschäftsbeziehung annehmen (TRR).</vt:lpstr>
      <vt:lpstr>Einladung zur Geschäftsbeziehung annehmen (TRR).</vt:lpstr>
      <vt:lpstr>Als neuer Benutzer registrieren.</vt:lpstr>
      <vt:lpstr>Profil vervollständigen.</vt:lpstr>
      <vt:lpstr>E-Mail Benachrichtigungen konfigurieren.</vt:lpstr>
      <vt:lpstr>Aktivierungsaufgaben konfigurieren.</vt:lpstr>
      <vt:lpstr>Elektronische Bestellweiterleitungsmethode auswählen.</vt:lpstr>
      <vt:lpstr>Bestellaufträge weiterleiten.</vt:lpstr>
      <vt:lpstr>Elektronische Bestellweiterleitungsmethode auswählen.</vt:lpstr>
      <vt:lpstr>Elektronische Rechnungsweiterleitungsmethode auswählen.</vt:lpstr>
      <vt:lpstr>Überweisungsinformationen konfigurieren.</vt:lpstr>
      <vt:lpstr>Überweisungsinformationen konfigurieren.</vt:lpstr>
      <vt:lpstr>Geschäftsbeziehungen prüfen.</vt:lpstr>
      <vt:lpstr>Benutzerkonten einrichten.</vt:lpstr>
      <vt:lpstr>Benutzerkonten einrichten.</vt:lpstr>
      <vt:lpstr>Benutzerkonten einrichten.</vt:lpstr>
      <vt:lpstr>Erweiterte Benutzerkontofunktionen.</vt:lpstr>
      <vt:lpstr>Testkonto einrichten.</vt:lpstr>
      <vt:lpstr>Agenda.</vt:lpstr>
      <vt:lpstr>Bestellaufträge verwalten.</vt:lpstr>
      <vt:lpstr>Bestellaufträge verwalten.</vt:lpstr>
      <vt:lpstr>Bestellaufträge verwalten.</vt:lpstr>
      <vt:lpstr>Bestellaufträge verwalten.</vt:lpstr>
      <vt:lpstr>Agenda.</vt:lpstr>
      <vt:lpstr>Andere Dokumente.</vt:lpstr>
      <vt:lpstr>Bestellungsbestätigung erstellen. </vt:lpstr>
      <vt:lpstr>Bestellungsbestätigung erstellen.</vt:lpstr>
      <vt:lpstr>Bestellungsbestätigung erstellen.</vt:lpstr>
      <vt:lpstr>Bestellung bestätigen.</vt:lpstr>
      <vt:lpstr>Bestellung bestätigen.</vt:lpstr>
      <vt:lpstr>Bestellung bestätigen.</vt:lpstr>
      <vt:lpstr>Bestellung bestätigen.</vt:lpstr>
      <vt:lpstr>Versandbenachrichtigung erstellen.</vt:lpstr>
      <vt:lpstr>Versandbenachrichtigung erstellen.</vt:lpstr>
      <vt:lpstr>Versandbenachrichtigung erstellen.</vt:lpstr>
      <vt:lpstr>Versandbenachrichtigung einreichen.</vt:lpstr>
      <vt:lpstr>Leistungserfassungen.</vt:lpstr>
      <vt:lpstr>Agenda.</vt:lpstr>
      <vt:lpstr>Rechnungsarten.</vt:lpstr>
      <vt:lpstr>Grundsätze zur Rechnungserstellung</vt:lpstr>
      <vt:lpstr>Sich über Rechnungsregeln von TÜV Rheinland informieren.</vt:lpstr>
      <vt:lpstr>Rechnung aus umgewandeltem Bestellauftrag.</vt:lpstr>
      <vt:lpstr>Rechnung aus umgewandeltem Bestellauftrag.</vt:lpstr>
      <vt:lpstr>Rechnung aus umgewandeltem Bestellauftrag.</vt:lpstr>
      <vt:lpstr>Rechnung aus umgewandeltem Bestellauftrag.</vt:lpstr>
      <vt:lpstr>Freibeträge und Gebühren in Rechnung überprüfen.</vt:lpstr>
      <vt:lpstr>Rechnung aus umgewandeltem Bestellauftrag.</vt:lpstr>
      <vt:lpstr>Rechnung aus umgewandeltem Bestellauftrag.</vt:lpstr>
      <vt:lpstr>Rechnung aus umgewandeltem Bestellauftrag.</vt:lpstr>
      <vt:lpstr>Rechnung aus umgewandeltem Bestellauftrag.</vt:lpstr>
      <vt:lpstr>Rechnung für Services.</vt:lpstr>
      <vt:lpstr>Rechnung auf Basis eines Rahmenbestellauftrags.</vt:lpstr>
      <vt:lpstr>Rechnung auf Basis eines Rahmenbestellauftrags.</vt:lpstr>
      <vt:lpstr>Rechnung auf Basis eines Rahmenbestellauftrags.</vt:lpstr>
      <vt:lpstr>Rechnung auf Basis eines Rahmenbestellauftrags.</vt:lpstr>
      <vt:lpstr>Rechnung auf Basis eines Vertrags.</vt:lpstr>
      <vt:lpstr>Rechnung auf Basis eines Vertrags.</vt:lpstr>
      <vt:lpstr>Credit Memo erstellen.</vt:lpstr>
      <vt:lpstr>Credit Memo erstellen.</vt:lpstr>
      <vt:lpstr>Rechnung überprüfen, speichern oder einreichen.</vt:lpstr>
      <vt:lpstr>Eine vorhandene Rechnung kopieren.</vt:lpstr>
      <vt:lpstr>Nach Rechnung suchen.</vt:lpstr>
      <vt:lpstr>Rechnungsstatus überprüfen.</vt:lpstr>
      <vt:lpstr>Rechnungsstatus überprüfen.</vt:lpstr>
      <vt:lpstr>Rechnungshistorie überprüfen.</vt:lpstr>
      <vt:lpstr>Vorhandene Rechnung ändern.</vt:lpstr>
      <vt:lpstr>Rechnungsberichte herunterladen.</vt:lpstr>
      <vt:lpstr>Rechnungsberichte.</vt:lpstr>
      <vt:lpstr>Rechnungsarchivierung.</vt:lpstr>
      <vt:lpstr>Ariba Network-Hilferessourcen.</vt:lpstr>
      <vt:lpstr>Kundensupport.</vt:lpstr>
      <vt:lpstr>Schulungen und Ressourcen.</vt:lpstr>
      <vt:lpstr>Nützliche Links.</vt:lpstr>
      <vt:lpstr>Fehlerbehebung bei Problemen mit Rechnungen.</vt:lpstr>
      <vt:lpstr>Vielen Dank für den Beitritt zum Ariba Network!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Motor einer modernen Gesellschaft</dc:title>
  <dc:creator>Alfredo Elsner</dc:creator>
  <cp:lastModifiedBy>Maria-Editha Otto</cp:lastModifiedBy>
  <cp:revision>278</cp:revision>
  <cp:lastPrinted>2016-11-30T12:57:10Z</cp:lastPrinted>
  <dcterms:created xsi:type="dcterms:W3CDTF">2016-12-05T09:44:27Z</dcterms:created>
  <dcterms:modified xsi:type="dcterms:W3CDTF">2022-03-09T13:24:10Z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d538fd-7cd2-4b8b-bd42-f6ee8cc1e568_Enabled">
    <vt:lpwstr>true</vt:lpwstr>
  </property>
  <property fmtid="{D5CDD505-2E9C-101B-9397-08002B2CF9AE}" pid="3" name="MSIP_Label_d3d538fd-7cd2-4b8b-bd42-f6ee8cc1e568_SetDate">
    <vt:lpwstr>2021-11-17T07:35:16Z</vt:lpwstr>
  </property>
  <property fmtid="{D5CDD505-2E9C-101B-9397-08002B2CF9AE}" pid="4" name="MSIP_Label_d3d538fd-7cd2-4b8b-bd42-f6ee8cc1e568_Method">
    <vt:lpwstr>Standard</vt:lpwstr>
  </property>
  <property fmtid="{D5CDD505-2E9C-101B-9397-08002B2CF9AE}" pid="5" name="MSIP_Label_d3d538fd-7cd2-4b8b-bd42-f6ee8cc1e568_Name">
    <vt:lpwstr>d3d538fd-7cd2-4b8b-bd42-f6ee8cc1e568</vt:lpwstr>
  </property>
  <property fmtid="{D5CDD505-2E9C-101B-9397-08002B2CF9AE}" pid="6" name="MSIP_Label_d3d538fd-7cd2-4b8b-bd42-f6ee8cc1e568_SiteId">
    <vt:lpwstr>255bd3b3-8412-4e31-a3ec-56916c7ae8c0</vt:lpwstr>
  </property>
  <property fmtid="{D5CDD505-2E9C-101B-9397-08002B2CF9AE}" pid="7" name="MSIP_Label_d3d538fd-7cd2-4b8b-bd42-f6ee8cc1e568_ActionId">
    <vt:lpwstr>b9d8f6dc-ebce-41ac-9e1d-8529cd92e054</vt:lpwstr>
  </property>
  <property fmtid="{D5CDD505-2E9C-101B-9397-08002B2CF9AE}" pid="8" name="MSIP_Label_d3d538fd-7cd2-4b8b-bd42-f6ee8cc1e568_ContentBits">
    <vt:lpwstr>0</vt:lpwstr>
  </property>
  <property fmtid="{D5CDD505-2E9C-101B-9397-08002B2CF9AE}" pid="9" name="ContentTypeId">
    <vt:lpwstr>0x010100FB7BF9E193296E40B6F4C5CACC460BAE</vt:lpwstr>
  </property>
</Properties>
</file>